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708" r:id="rId1"/>
  </p:sldMasterIdLst>
  <p:notesMasterIdLst>
    <p:notesMasterId r:id="rId23"/>
  </p:notesMasterIdLst>
  <p:sldIdLst>
    <p:sldId id="305" r:id="rId2"/>
    <p:sldId id="298" r:id="rId3"/>
    <p:sldId id="299" r:id="rId4"/>
    <p:sldId id="300" r:id="rId5"/>
    <p:sldId id="301" r:id="rId6"/>
    <p:sldId id="302" r:id="rId7"/>
    <p:sldId id="304" r:id="rId8"/>
    <p:sldId id="303" r:id="rId9"/>
    <p:sldId id="306" r:id="rId10"/>
    <p:sldId id="285" r:id="rId11"/>
    <p:sldId id="296" r:id="rId12"/>
    <p:sldId id="259" r:id="rId13"/>
    <p:sldId id="283" r:id="rId14"/>
    <p:sldId id="278" r:id="rId15"/>
    <p:sldId id="280" r:id="rId16"/>
    <p:sldId id="277" r:id="rId17"/>
    <p:sldId id="289" r:id="rId18"/>
    <p:sldId id="266" r:id="rId19"/>
    <p:sldId id="290" r:id="rId20"/>
    <p:sldId id="271" r:id="rId21"/>
    <p:sldId id="269" r:id="rId2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824" autoAdjust="0"/>
    <p:restoredTop sz="95055" autoAdjust="0"/>
  </p:normalViewPr>
  <p:slideViewPr>
    <p:cSldViewPr>
      <p:cViewPr varScale="1">
        <p:scale>
          <a:sx n="65" d="100"/>
          <a:sy n="65" d="100"/>
        </p:scale>
        <p:origin x="-1482" y="-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40" y="29016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FBE951-6408-4F74-B811-4FBC4C8909FE}" type="datetimeFigureOut">
              <a:rPr lang="en-US" smtClean="0"/>
              <a:pPr/>
              <a:t>4/20/2017</a:t>
            </a:fld>
            <a:endParaRPr lang="en-I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EDF275-EACA-4CF2-8854-55273B62377C}" type="slidenum">
              <a:rPr lang="en-IN" smtClean="0"/>
              <a:pPr/>
              <a:t>‹#›</a:t>
            </a:fld>
            <a:endParaRPr lang="en-I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Isosceles Triangle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1D8BD707-D9CF-40AE-B4C6-C98DA3205C09}" type="datetimeFigureOut">
              <a:rPr lang="en-US" smtClean="0"/>
              <a:pPr/>
              <a:t>4/20/2017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4/20/2017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ight Triangle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Isosceles Triangle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4/20/2017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4/20/2017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4/20/2017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4/20/2017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4/20/2017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1D8BD707-D9CF-40AE-B4C6-C98DA3205C09}" type="datetimeFigureOut">
              <a:rPr lang="en-US" smtClean="0"/>
              <a:pPr/>
              <a:t>4/20/2017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1D8BD707-D9CF-40AE-B4C6-C98DA3205C09}" type="datetimeFigureOut">
              <a:rPr lang="en-US" smtClean="0"/>
              <a:pPr/>
              <a:t>4/20/2017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newsfla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ight Triangle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4/20/2017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ransition>
    <p:newsflash/>
  </p:transition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avira\Music\vlc-record-2015-09-19-12h44m06s-EK%20Mulaqat%20-%20MyMp3Song.Com-.mp3" TargetMode="External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752600"/>
            <a:ext cx="8229600" cy="2923032"/>
          </a:xfrm>
        </p:spPr>
        <p:txBody>
          <a:bodyPr>
            <a:normAutofit/>
          </a:bodyPr>
          <a:lstStyle/>
          <a:p>
            <a:pPr algn="ctr"/>
            <a:r>
              <a:rPr lang="en-US" sz="8000" b="1" dirty="0" smtClean="0"/>
              <a:t> </a:t>
            </a:r>
            <a:r>
              <a:rPr lang="en-US" sz="9600" b="1" dirty="0" err="1" smtClean="0">
                <a:latin typeface="A_Anubhuti" pitchFamily="2" charset="0"/>
              </a:rPr>
              <a:t>HkkXk</a:t>
            </a:r>
            <a:r>
              <a:rPr lang="en-US" sz="9600" b="1" dirty="0" smtClean="0">
                <a:latin typeface="A_Anubhuti" pitchFamily="2" charset="0"/>
              </a:rPr>
              <a:t> % 1 </a:t>
            </a:r>
            <a:endParaRPr lang="en-IN" sz="9600" b="1" dirty="0"/>
          </a:p>
        </p:txBody>
      </p:sp>
    </p:spTree>
  </p:cSld>
  <p:clrMapOvr>
    <a:masterClrMapping/>
  </p:clrMapOvr>
  <p:transition>
    <p:newsflash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52400" y="228600"/>
            <a:ext cx="8686800" cy="2475706"/>
          </a:xfrm>
        </p:spPr>
        <p:txBody>
          <a:bodyPr>
            <a:normAutofit/>
          </a:bodyPr>
          <a:lstStyle/>
          <a:p>
            <a:pPr algn="ctr"/>
            <a:r>
              <a:rPr lang="en-US" dirty="0" smtClean="0">
                <a:latin typeface="A_Anubhuti" pitchFamily="2" charset="0"/>
              </a:rPr>
              <a:t> </a:t>
            </a:r>
            <a:r>
              <a:rPr lang="en-US" sz="6600" dirty="0" err="1" smtClean="0">
                <a:latin typeface="A_Anubhuti" pitchFamily="2" charset="0"/>
              </a:rPr>
              <a:t>Ddfork</a:t>
            </a:r>
            <a:r>
              <a:rPr lang="en-US" sz="6600" dirty="0" smtClean="0">
                <a:latin typeface="A_Anubhuti" pitchFamily="2" charset="0"/>
              </a:rPr>
              <a:t> </a:t>
            </a:r>
            <a:r>
              <a:rPr lang="en-US" sz="6600" dirty="0" smtClean="0">
                <a:latin typeface="Agra-Normal"/>
              </a:rPr>
              <a:t>%</a:t>
            </a:r>
            <a:r>
              <a:rPr lang="en-US" sz="6600" dirty="0" err="1" smtClean="0">
                <a:latin typeface="A_Anubhuti" pitchFamily="2" charset="0"/>
              </a:rPr>
              <a:t>cPPks</a:t>
            </a:r>
            <a:r>
              <a:rPr lang="en-US" sz="6600" dirty="0" smtClean="0">
                <a:latin typeface="A_Anubhuti" pitchFamily="2" charset="0"/>
              </a:rPr>
              <a:t> </a:t>
            </a:r>
            <a:r>
              <a:rPr lang="en-US" sz="6600" dirty="0" err="1" smtClean="0">
                <a:latin typeface="A_Anubhuti" pitchFamily="2" charset="0"/>
              </a:rPr>
              <a:t>Ddke</a:t>
            </a:r>
            <a:r>
              <a:rPr lang="en-US" sz="6600" dirty="0" smtClean="0">
                <a:latin typeface="A_Anubhuti" pitchFamily="2" charset="0"/>
              </a:rPr>
              <a:t> </a:t>
            </a:r>
            <a:r>
              <a:rPr lang="en-US" sz="6600" dirty="0" err="1" smtClean="0">
                <a:latin typeface="A_Anubhuti" pitchFamily="2" charset="0"/>
              </a:rPr>
              <a:t>ij</a:t>
            </a:r>
            <a:r>
              <a:rPr lang="en-US" sz="6600" dirty="0" smtClean="0">
                <a:latin typeface="A_Anubhuti" pitchFamily="2" charset="0"/>
              </a:rPr>
              <a:t> </a:t>
            </a:r>
            <a:r>
              <a:rPr lang="en-US" sz="6600" dirty="0" smtClean="0">
                <a:latin typeface="A_Anubhuti" pitchFamily="2" charset="0"/>
              </a:rPr>
              <a:t>          </a:t>
            </a:r>
            <a:r>
              <a:rPr lang="en-US" sz="6600" dirty="0" err="1" smtClean="0">
                <a:latin typeface="A_Anubhuti" pitchFamily="2" charset="0"/>
              </a:rPr>
              <a:t>tk</a:t>
            </a:r>
            <a:r>
              <a:rPr lang="en-US" sz="6600" dirty="0" smtClean="0">
                <a:latin typeface="A_Anubhuti" pitchFamily="2" charset="0"/>
              </a:rPr>
              <a:t> </a:t>
            </a:r>
            <a:r>
              <a:rPr lang="en-US" sz="6600" dirty="0" err="1" smtClean="0">
                <a:latin typeface="A_Anubhuti" pitchFamily="2" charset="0"/>
              </a:rPr>
              <a:t>jgs</a:t>
            </a:r>
            <a:r>
              <a:rPr lang="en-US" sz="6600" dirty="0" smtClean="0">
                <a:latin typeface="A_Anubhuti" pitchFamily="2" charset="0"/>
              </a:rPr>
              <a:t> </a:t>
            </a:r>
            <a:r>
              <a:rPr lang="en-US" sz="6600" dirty="0" err="1" smtClean="0">
                <a:latin typeface="A_Anubhuti" pitchFamily="2" charset="0"/>
              </a:rPr>
              <a:t>gSa</a:t>
            </a:r>
            <a:r>
              <a:rPr lang="en-US" sz="6600" dirty="0" smtClean="0">
                <a:latin typeface="A_Anubhuti" pitchFamily="2" charset="0"/>
              </a:rPr>
              <a:t>-</a:t>
            </a:r>
            <a:r>
              <a:rPr lang="en-US" sz="6600" dirty="0" smtClean="0">
                <a:latin typeface="Agra-Normal"/>
              </a:rPr>
              <a:t>-----</a:t>
            </a:r>
            <a:r>
              <a:rPr lang="en-US" sz="6600" dirty="0" smtClean="0">
                <a:latin typeface="A_Anubhuti" pitchFamily="2" charset="0"/>
              </a:rPr>
              <a:t> </a:t>
            </a:r>
            <a:endParaRPr lang="en-IN" sz="6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US" sz="6600" dirty="0" smtClean="0">
              <a:latin typeface="A_Anubhuti" pitchFamily="2" charset="0"/>
            </a:endParaRPr>
          </a:p>
          <a:p>
            <a:r>
              <a:rPr lang="en-US" sz="6600" dirty="0" err="1" smtClean="0">
                <a:latin typeface="A_Anubhuti" pitchFamily="2" charset="0"/>
              </a:rPr>
              <a:t>ikB</a:t>
            </a:r>
            <a:r>
              <a:rPr lang="en-US" sz="6600" dirty="0" smtClean="0">
                <a:latin typeface="A_Anubhuti" pitchFamily="2" charset="0"/>
              </a:rPr>
              <a:t> ;</a:t>
            </a:r>
            <a:r>
              <a:rPr lang="en-US" sz="6600" dirty="0" err="1" smtClean="0">
                <a:latin typeface="A_Anubhuti" pitchFamily="2" charset="0"/>
              </a:rPr>
              <a:t>kkstuk</a:t>
            </a:r>
            <a:r>
              <a:rPr lang="en-US" sz="6600" dirty="0" smtClean="0">
                <a:latin typeface="A_Anubhuti" pitchFamily="2" charset="0"/>
              </a:rPr>
              <a:t> </a:t>
            </a:r>
            <a:r>
              <a:rPr lang="en-US" sz="6600" dirty="0" smtClean="0">
                <a:latin typeface="Agra-Normal"/>
              </a:rPr>
              <a:t>%</a:t>
            </a:r>
            <a:r>
              <a:rPr lang="en-US" sz="6600" dirty="0" err="1" smtClean="0">
                <a:latin typeface="Agra-Normal"/>
              </a:rPr>
              <a:t>MkW</a:t>
            </a:r>
            <a:r>
              <a:rPr lang="en-US" sz="6600" dirty="0" smtClean="0">
                <a:latin typeface="Agra-Normal"/>
              </a:rPr>
              <a:t>- </a:t>
            </a:r>
            <a:r>
              <a:rPr lang="en-US" sz="6600" dirty="0" err="1" smtClean="0">
                <a:latin typeface="Agra-Normal"/>
              </a:rPr>
              <a:t>lqeu</a:t>
            </a:r>
            <a:r>
              <a:rPr lang="en-US" sz="6600" dirty="0" smtClean="0">
                <a:latin typeface="Agra-Normal"/>
              </a:rPr>
              <a:t> f}</a:t>
            </a:r>
            <a:r>
              <a:rPr lang="en-US" sz="6600" dirty="0" err="1" smtClean="0">
                <a:latin typeface="Agra-Normal"/>
              </a:rPr>
              <a:t>osnh</a:t>
            </a:r>
            <a:endParaRPr lang="en-IN" sz="6600" dirty="0"/>
          </a:p>
        </p:txBody>
      </p:sp>
    </p:spTree>
  </p:cSld>
  <p:clrMapOvr>
    <a:masterClrMapping/>
  </p:clrMapOvr>
  <p:transition>
    <p:newsflash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6000" dirty="0" err="1" smtClean="0">
                <a:latin typeface="A_Anubhuti" pitchFamily="2" charset="0"/>
              </a:rPr>
              <a:t>Ddfork</a:t>
            </a:r>
            <a:r>
              <a:rPr lang="en-US" sz="6000" dirty="0" smtClean="0">
                <a:latin typeface="A_Anubhuti" pitchFamily="2" charset="0"/>
              </a:rPr>
              <a:t>% </a:t>
            </a:r>
            <a:r>
              <a:rPr lang="en-US" sz="6000" dirty="0" err="1" smtClean="0">
                <a:latin typeface="A_Anubhuti" pitchFamily="2" charset="0"/>
              </a:rPr>
              <a:t>cPPks</a:t>
            </a:r>
            <a:r>
              <a:rPr lang="en-US" sz="6000" dirty="0" smtClean="0">
                <a:latin typeface="A_Anubhuti" pitchFamily="2" charset="0"/>
              </a:rPr>
              <a:t> </a:t>
            </a:r>
            <a:r>
              <a:rPr lang="en-US" sz="6000" dirty="0" err="1" smtClean="0">
                <a:latin typeface="A_Anubhuti" pitchFamily="2" charset="0"/>
              </a:rPr>
              <a:t>Ddke</a:t>
            </a:r>
            <a:r>
              <a:rPr lang="en-US" sz="6000" dirty="0" smtClean="0">
                <a:latin typeface="A_Anubhuti" pitchFamily="2" charset="0"/>
              </a:rPr>
              <a:t> </a:t>
            </a:r>
            <a:r>
              <a:rPr lang="en-US" sz="6000" dirty="0" err="1" smtClean="0">
                <a:latin typeface="A_Anubhuti" pitchFamily="2" charset="0"/>
              </a:rPr>
              <a:t>ij</a:t>
            </a:r>
            <a:r>
              <a:rPr lang="en-US" sz="6000" dirty="0" smtClean="0">
                <a:latin typeface="A_Anubhuti" pitchFamily="2" charset="0"/>
              </a:rPr>
              <a:t> </a:t>
            </a:r>
            <a:r>
              <a:rPr lang="en-US" sz="6000" dirty="0" err="1" smtClean="0">
                <a:latin typeface="A_Anubhuti" pitchFamily="2" charset="0"/>
              </a:rPr>
              <a:t>tk</a:t>
            </a:r>
            <a:r>
              <a:rPr lang="en-US" sz="6000" dirty="0" smtClean="0">
                <a:latin typeface="A_Anubhuti" pitchFamily="2" charset="0"/>
              </a:rPr>
              <a:t> </a:t>
            </a:r>
            <a:r>
              <a:rPr lang="en-US" sz="6000" dirty="0" err="1" smtClean="0">
                <a:latin typeface="A_Anubhuti" pitchFamily="2" charset="0"/>
              </a:rPr>
              <a:t>jgs</a:t>
            </a:r>
            <a:r>
              <a:rPr lang="en-US" sz="6000" dirty="0" smtClean="0">
                <a:latin typeface="A_Anubhuti" pitchFamily="2" charset="0"/>
              </a:rPr>
              <a:t> </a:t>
            </a:r>
            <a:r>
              <a:rPr lang="en-US" sz="6000" dirty="0" err="1" smtClean="0">
                <a:latin typeface="A_Anubhuti" pitchFamily="2" charset="0"/>
              </a:rPr>
              <a:t>gSa</a:t>
            </a:r>
            <a:r>
              <a:rPr lang="en-US" sz="6000" dirty="0" smtClean="0">
                <a:latin typeface="A_Anubhuti" pitchFamily="2" charset="0"/>
              </a:rPr>
              <a:t>!</a:t>
            </a:r>
            <a:endParaRPr lang="en-IN" sz="6000" dirty="0">
              <a:latin typeface="A_Anubhuti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800" dirty="0" err="1" smtClean="0">
                <a:latin typeface="A_Anubhuti" pitchFamily="2" charset="0"/>
              </a:rPr>
              <a:t>Ddfo</a:t>
            </a:r>
            <a:r>
              <a:rPr lang="en-US" sz="4800" dirty="0" smtClean="0">
                <a:latin typeface="A_Anubhuti" pitchFamily="2" charset="0"/>
              </a:rPr>
              <a:t>% </a:t>
            </a:r>
            <a:r>
              <a:rPr lang="en-US" sz="4800" dirty="0" err="1" smtClean="0">
                <a:latin typeface="A_Anubhuti" pitchFamily="2" charset="0"/>
              </a:rPr>
              <a:t>Jh</a:t>
            </a:r>
            <a:r>
              <a:rPr lang="en-US" sz="4800" dirty="0" smtClean="0">
                <a:latin typeface="A_Anubhuti" pitchFamily="2" charset="0"/>
              </a:rPr>
              <a:t> </a:t>
            </a:r>
            <a:r>
              <a:rPr lang="en-US" sz="4800" dirty="0" err="1" smtClean="0">
                <a:latin typeface="A_Anubhuti" pitchFamily="2" charset="0"/>
              </a:rPr>
              <a:t>jkts’k</a:t>
            </a:r>
            <a:r>
              <a:rPr lang="en-US" sz="4800" dirty="0" smtClean="0">
                <a:latin typeface="A_Anubhuti" pitchFamily="2" charset="0"/>
              </a:rPr>
              <a:t> </a:t>
            </a:r>
            <a:r>
              <a:rPr lang="en-US" sz="4800" dirty="0" err="1" smtClean="0">
                <a:latin typeface="A_Anubhuti" pitchFamily="2" charset="0"/>
              </a:rPr>
              <a:t>tks’kh</a:t>
            </a:r>
            <a:endParaRPr lang="en-US" sz="4800" dirty="0" smtClean="0">
              <a:latin typeface="A_Anubhuti" pitchFamily="2" charset="0"/>
            </a:endParaRPr>
          </a:p>
          <a:p>
            <a:r>
              <a:rPr lang="en-US" sz="4800" dirty="0" err="1" smtClean="0">
                <a:latin typeface="A_Anubhuti" pitchFamily="2" charset="0"/>
              </a:rPr>
              <a:t>rqyukReDd</a:t>
            </a:r>
            <a:r>
              <a:rPr lang="en-US" sz="4800" dirty="0" smtClean="0">
                <a:latin typeface="A_Anubhuti" pitchFamily="2" charset="0"/>
              </a:rPr>
              <a:t> v/;;</a:t>
            </a:r>
            <a:r>
              <a:rPr lang="en-US" sz="4800" dirty="0" err="1" smtClean="0">
                <a:latin typeface="A_Anubhuti" pitchFamily="2" charset="0"/>
              </a:rPr>
              <a:t>ku</a:t>
            </a:r>
            <a:r>
              <a:rPr lang="en-US" sz="4800" dirty="0" smtClean="0">
                <a:latin typeface="A_Anubhuti" pitchFamily="2" charset="0"/>
              </a:rPr>
              <a:t> ,</a:t>
            </a:r>
            <a:r>
              <a:rPr lang="en-US" sz="4800" dirty="0" err="1" smtClean="0">
                <a:latin typeface="A_Anubhuti" pitchFamily="2" charset="0"/>
              </a:rPr>
              <a:t>oa</a:t>
            </a:r>
            <a:r>
              <a:rPr lang="en-US" sz="4800" dirty="0" smtClean="0">
                <a:latin typeface="A_Anubhuti" pitchFamily="2" charset="0"/>
              </a:rPr>
              <a:t> </a:t>
            </a:r>
            <a:r>
              <a:rPr lang="en-US" sz="4800" dirty="0" err="1" smtClean="0">
                <a:latin typeface="A_Anubhuti" pitchFamily="2" charset="0"/>
              </a:rPr>
              <a:t>vuqla</a:t>
            </a:r>
            <a:r>
              <a:rPr lang="en-US" sz="4800" dirty="0" smtClean="0">
                <a:latin typeface="A_Anubhuti" pitchFamily="2" charset="0"/>
              </a:rPr>
              <a:t>/</a:t>
            </a:r>
            <a:r>
              <a:rPr lang="en-US" sz="4800" dirty="0" err="1" smtClean="0">
                <a:latin typeface="A_Anubhuti" pitchFamily="2" charset="0"/>
              </a:rPr>
              <a:t>kku</a:t>
            </a:r>
            <a:r>
              <a:rPr lang="en-US" sz="4800" dirty="0" smtClean="0">
                <a:latin typeface="A_Anubhuti" pitchFamily="2" charset="0"/>
              </a:rPr>
              <a:t> </a:t>
            </a:r>
            <a:r>
              <a:rPr lang="en-US" sz="4800" dirty="0" err="1" smtClean="0">
                <a:latin typeface="A_Anubhuti" pitchFamily="2" charset="0"/>
              </a:rPr>
              <a:t>thoar</a:t>
            </a:r>
            <a:r>
              <a:rPr lang="en-US" sz="4800" dirty="0" smtClean="0">
                <a:latin typeface="A_Anubhuti" pitchFamily="2" charset="0"/>
              </a:rPr>
              <a:t> </a:t>
            </a:r>
            <a:r>
              <a:rPr lang="en-US" sz="4800" dirty="0" err="1" smtClean="0">
                <a:latin typeface="A_Anubhuti" pitchFamily="2" charset="0"/>
              </a:rPr>
              <a:t>fo”k;kksa</a:t>
            </a:r>
            <a:r>
              <a:rPr lang="en-US" sz="4800" dirty="0" smtClean="0">
                <a:latin typeface="A_Anubhuti" pitchFamily="2" charset="0"/>
              </a:rPr>
              <a:t> </a:t>
            </a:r>
            <a:r>
              <a:rPr lang="en-US" sz="4800" dirty="0" err="1" smtClean="0">
                <a:latin typeface="A_Anubhuti" pitchFamily="2" charset="0"/>
              </a:rPr>
              <a:t>ij</a:t>
            </a:r>
            <a:endParaRPr lang="en-US" sz="4800" dirty="0" smtClean="0">
              <a:latin typeface="A_Anubhuti" pitchFamily="2" charset="0"/>
            </a:endParaRPr>
          </a:p>
          <a:p>
            <a:r>
              <a:rPr lang="en-US" sz="4800" dirty="0" err="1" smtClean="0">
                <a:latin typeface="A_Anubhuti" pitchFamily="2" charset="0"/>
              </a:rPr>
              <a:t>vk</a:t>
            </a:r>
            <a:r>
              <a:rPr lang="en-US" sz="4800" dirty="0" smtClean="0">
                <a:latin typeface="A_Anubhuti" pitchFamily="2" charset="0"/>
              </a:rPr>
              <a:t>/</a:t>
            </a:r>
            <a:r>
              <a:rPr lang="en-US" sz="4800" dirty="0" err="1" smtClean="0">
                <a:latin typeface="A_Anubhuti" pitchFamily="2" charset="0"/>
              </a:rPr>
              <a:t>kkj</a:t>
            </a:r>
            <a:r>
              <a:rPr lang="en-US" sz="4800" dirty="0" smtClean="0">
                <a:latin typeface="A_Anubhuti" pitchFamily="2" charset="0"/>
              </a:rPr>
              <a:t> </a:t>
            </a:r>
            <a:r>
              <a:rPr lang="en-US" sz="4800" dirty="0" err="1" smtClean="0">
                <a:latin typeface="A_Anubhuti" pitchFamily="2" charset="0"/>
              </a:rPr>
              <a:t>leL;kk</a:t>
            </a:r>
            <a:r>
              <a:rPr lang="en-US" sz="4800" dirty="0" smtClean="0">
                <a:latin typeface="A_Anubhuti" pitchFamily="2" charset="0"/>
              </a:rPr>
              <a:t> </a:t>
            </a:r>
            <a:r>
              <a:rPr lang="en-US" sz="4800" dirty="0" err="1" smtClean="0">
                <a:latin typeface="A_Anubhuti" pitchFamily="2" charset="0"/>
              </a:rPr>
              <a:t>iz</a:t>
            </a:r>
            <a:r>
              <a:rPr lang="en-US" sz="4800" dirty="0" smtClean="0">
                <a:latin typeface="A_Anubhuti" pitchFamily="2" charset="0"/>
              </a:rPr>
              <a:t>/</a:t>
            </a:r>
            <a:r>
              <a:rPr lang="en-US" sz="4800" dirty="0" err="1" smtClean="0">
                <a:latin typeface="A_Anubhuti" pitchFamily="2" charset="0"/>
              </a:rPr>
              <a:t>kku</a:t>
            </a:r>
            <a:r>
              <a:rPr lang="en-US" sz="4800" dirty="0" smtClean="0">
                <a:latin typeface="A_Anubhuti" pitchFamily="2" charset="0"/>
              </a:rPr>
              <a:t> </a:t>
            </a:r>
            <a:r>
              <a:rPr lang="en-US" sz="4800" dirty="0" err="1" smtClean="0">
                <a:latin typeface="A_Anubhuti" pitchFamily="2" charset="0"/>
              </a:rPr>
              <a:t>ifj;kkstuk</a:t>
            </a:r>
            <a:endParaRPr lang="en-US" sz="4800" dirty="0" smtClean="0">
              <a:latin typeface="A_Anubhuti" pitchFamily="2" charset="0"/>
            </a:endParaRPr>
          </a:p>
          <a:p>
            <a:r>
              <a:rPr lang="en-US" sz="4800" dirty="0" smtClean="0">
                <a:latin typeface="A_Anubhuti" pitchFamily="2" charset="0"/>
              </a:rPr>
              <a:t>}</a:t>
            </a:r>
            <a:r>
              <a:rPr lang="en-US" sz="4800" dirty="0" err="1" smtClean="0">
                <a:latin typeface="A_Anubhuti" pitchFamily="2" charset="0"/>
              </a:rPr>
              <a:t>kjk</a:t>
            </a:r>
            <a:r>
              <a:rPr lang="en-US" sz="4800" dirty="0" smtClean="0">
                <a:latin typeface="A_Anubhuti" pitchFamily="2" charset="0"/>
              </a:rPr>
              <a:t>% </a:t>
            </a:r>
            <a:r>
              <a:rPr lang="en-US" sz="4800" dirty="0" err="1" smtClean="0">
                <a:latin typeface="A_Anubhuti" pitchFamily="2" charset="0"/>
              </a:rPr>
              <a:t>MkW</a:t>
            </a:r>
            <a:r>
              <a:rPr lang="en-US" sz="4800" dirty="0" smtClean="0">
                <a:latin typeface="A_Anubhuti" pitchFamily="2" charset="0"/>
              </a:rPr>
              <a:t>- </a:t>
            </a:r>
            <a:r>
              <a:rPr lang="en-US" sz="4800" dirty="0" err="1" smtClean="0">
                <a:latin typeface="A_Anubhuti" pitchFamily="2" charset="0"/>
              </a:rPr>
              <a:t>lqeu</a:t>
            </a:r>
            <a:r>
              <a:rPr lang="en-US" sz="4800" dirty="0" smtClean="0">
                <a:latin typeface="A_Anubhuti" pitchFamily="2" charset="0"/>
              </a:rPr>
              <a:t> f}</a:t>
            </a:r>
            <a:r>
              <a:rPr lang="en-US" sz="4800" dirty="0" err="1" smtClean="0">
                <a:latin typeface="A_Anubhuti" pitchFamily="2" charset="0"/>
              </a:rPr>
              <a:t>osnh</a:t>
            </a:r>
            <a:endParaRPr lang="en-IN" sz="4800" dirty="0">
              <a:latin typeface="A_Anubhuti" pitchFamily="2" charset="0"/>
            </a:endParaRPr>
          </a:p>
        </p:txBody>
      </p:sp>
    </p:spTree>
  </p:cSld>
  <p:clrMapOvr>
    <a:masterClrMapping/>
  </p:clrMapOvr>
  <p:transition>
    <p:newsflash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666526"/>
          </a:xfrm>
        </p:spPr>
        <p:txBody>
          <a:bodyPr>
            <a:normAutofit/>
          </a:bodyPr>
          <a:lstStyle/>
          <a:p>
            <a:r>
              <a:rPr lang="en-US" sz="4800" dirty="0" err="1" smtClean="0">
                <a:latin typeface="A_Anubhuti" pitchFamily="2" charset="0"/>
              </a:rPr>
              <a:t>bl</a:t>
            </a:r>
            <a:r>
              <a:rPr lang="en-US" sz="4800" dirty="0" smtClean="0">
                <a:latin typeface="A_Anubhuti" pitchFamily="2" charset="0"/>
              </a:rPr>
              <a:t> </a:t>
            </a:r>
            <a:r>
              <a:rPr lang="en-US" sz="4800" dirty="0" err="1" smtClean="0">
                <a:latin typeface="A_Anubhuti" pitchFamily="2" charset="0"/>
              </a:rPr>
              <a:t>fp</a:t>
            </a:r>
            <a:r>
              <a:rPr lang="en-US" sz="4800" dirty="0" smtClean="0">
                <a:latin typeface="A_Anubhuti" pitchFamily="2" charset="0"/>
              </a:rPr>
              <a:t>=k </a:t>
            </a:r>
            <a:r>
              <a:rPr lang="en-US" sz="4800" dirty="0" err="1" smtClean="0">
                <a:latin typeface="A_Anubhuti" pitchFamily="2" charset="0"/>
              </a:rPr>
              <a:t>esa</a:t>
            </a:r>
            <a:r>
              <a:rPr lang="en-US" sz="4800" dirty="0" smtClean="0">
                <a:latin typeface="A_Anubhuti" pitchFamily="2" charset="0"/>
              </a:rPr>
              <a:t> </a:t>
            </a:r>
            <a:r>
              <a:rPr lang="en-US" sz="4800" dirty="0" err="1" smtClean="0">
                <a:latin typeface="A_Anubhuti" pitchFamily="2" charset="0"/>
              </a:rPr>
              <a:t>cPPkksa</a:t>
            </a:r>
            <a:r>
              <a:rPr lang="en-US" sz="4800" dirty="0" smtClean="0">
                <a:latin typeface="A_Anubhuti" pitchFamily="2" charset="0"/>
              </a:rPr>
              <a:t> </a:t>
            </a:r>
            <a:r>
              <a:rPr lang="en-US" sz="4800" dirty="0" err="1" smtClean="0">
                <a:latin typeface="A_Anubhuti" pitchFamily="2" charset="0"/>
              </a:rPr>
              <a:t>Dds</a:t>
            </a:r>
            <a:r>
              <a:rPr lang="en-US" sz="4800" dirty="0" smtClean="0">
                <a:latin typeface="A_Anubhuti" pitchFamily="2" charset="0"/>
              </a:rPr>
              <a:t> </a:t>
            </a:r>
            <a:r>
              <a:rPr lang="en-US" sz="4800" dirty="0" err="1" smtClean="0">
                <a:latin typeface="A_Anubhuti" pitchFamily="2" charset="0"/>
              </a:rPr>
              <a:t>DdkSu</a:t>
            </a:r>
            <a:r>
              <a:rPr lang="en-US" sz="4800" dirty="0" smtClean="0">
                <a:latin typeface="A_Anubhuti" pitchFamily="2" charset="0"/>
              </a:rPr>
              <a:t> </a:t>
            </a:r>
            <a:r>
              <a:rPr lang="en-US" sz="4800" dirty="0" err="1" smtClean="0">
                <a:latin typeface="A_Anubhuti" pitchFamily="2" charset="0"/>
              </a:rPr>
              <a:t>ls</a:t>
            </a:r>
            <a:r>
              <a:rPr lang="en-US" sz="4800" dirty="0" smtClean="0">
                <a:latin typeface="A_Anubhuti" pitchFamily="2" charset="0"/>
              </a:rPr>
              <a:t> </a:t>
            </a:r>
            <a:r>
              <a:rPr lang="en-US" sz="4800" dirty="0" err="1" smtClean="0">
                <a:latin typeface="A_Anubhuti" pitchFamily="2" charset="0"/>
              </a:rPr>
              <a:t>Hkko</a:t>
            </a:r>
            <a:r>
              <a:rPr lang="en-US" sz="4800" dirty="0" smtClean="0">
                <a:latin typeface="A_Anubhuti" pitchFamily="2" charset="0"/>
              </a:rPr>
              <a:t> </a:t>
            </a:r>
            <a:r>
              <a:rPr lang="en-US" sz="4800" dirty="0" err="1" smtClean="0">
                <a:latin typeface="A_Anubhuti" pitchFamily="2" charset="0"/>
              </a:rPr>
              <a:t>mtkxj</a:t>
            </a:r>
            <a:r>
              <a:rPr lang="en-US" sz="4800" dirty="0" smtClean="0">
                <a:latin typeface="A_Anubhuti" pitchFamily="2" charset="0"/>
              </a:rPr>
              <a:t> </a:t>
            </a:r>
            <a:r>
              <a:rPr lang="en-US" sz="4800" dirty="0" err="1" smtClean="0">
                <a:latin typeface="A_Anubhuti" pitchFamily="2" charset="0"/>
              </a:rPr>
              <a:t>gSa</a:t>
            </a:r>
            <a:r>
              <a:rPr lang="en-US" sz="4800" dirty="0" smtClean="0">
                <a:latin typeface="A_Anubhuti" pitchFamily="2" charset="0"/>
              </a:rPr>
              <a:t>\</a:t>
            </a:r>
            <a:endParaRPr lang="en-IN" sz="4800" dirty="0">
              <a:latin typeface="A_Anubhuti" pitchFamily="2" charset="0"/>
            </a:endParaRPr>
          </a:p>
        </p:txBody>
      </p:sp>
      <p:pic>
        <p:nvPicPr>
          <p:cNvPr id="4" name="Content Placeholder 3" descr="children in the park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" y="1676400"/>
            <a:ext cx="9144000" cy="5181599"/>
          </a:xfrm>
        </p:spPr>
      </p:pic>
    </p:spTree>
  </p:cSld>
  <p:clrMapOvr>
    <a:masterClrMapping/>
  </p:clrMapOvr>
  <p:transition>
    <p:newsflash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524000"/>
          </a:xfrm>
        </p:spPr>
        <p:txBody>
          <a:bodyPr/>
          <a:lstStyle/>
          <a:p>
            <a:r>
              <a:rPr lang="en-US" dirty="0" smtClean="0">
                <a:latin typeface="A_Anubhuti" pitchFamily="2" charset="0"/>
              </a:rPr>
              <a:t>;kg </a:t>
            </a:r>
            <a:r>
              <a:rPr lang="en-US" dirty="0" err="1" smtClean="0">
                <a:latin typeface="A_Anubhuti" pitchFamily="2" charset="0"/>
              </a:rPr>
              <a:t>fp</a:t>
            </a:r>
            <a:r>
              <a:rPr lang="en-US" dirty="0" smtClean="0">
                <a:latin typeface="A_Anubhuti" pitchFamily="2" charset="0"/>
              </a:rPr>
              <a:t>=k </a:t>
            </a:r>
            <a:r>
              <a:rPr lang="en-US" dirty="0" err="1" smtClean="0">
                <a:latin typeface="A_Anubhuti" pitchFamily="2" charset="0"/>
              </a:rPr>
              <a:t>D;kk</a:t>
            </a:r>
            <a:r>
              <a:rPr lang="en-US" dirty="0" smtClean="0">
                <a:latin typeface="A_Anubhuti" pitchFamily="2" charset="0"/>
              </a:rPr>
              <a:t> </a:t>
            </a:r>
            <a:r>
              <a:rPr lang="en-US" dirty="0" err="1" smtClean="0">
                <a:latin typeface="A_Anubhuti" pitchFamily="2" charset="0"/>
              </a:rPr>
              <a:t>Ddgrk</a:t>
            </a:r>
            <a:r>
              <a:rPr lang="en-US" dirty="0" smtClean="0">
                <a:latin typeface="A_Anubhuti" pitchFamily="2" charset="0"/>
              </a:rPr>
              <a:t> </a:t>
            </a:r>
            <a:r>
              <a:rPr lang="en-US" dirty="0" err="1" smtClean="0">
                <a:latin typeface="A_Anubhuti" pitchFamily="2" charset="0"/>
              </a:rPr>
              <a:t>gS</a:t>
            </a:r>
            <a:r>
              <a:rPr lang="en-US" dirty="0" smtClean="0">
                <a:latin typeface="A_Anubhuti" pitchFamily="2" charset="0"/>
              </a:rPr>
              <a:t>\</a:t>
            </a:r>
            <a:endParaRPr lang="en-IN" dirty="0">
              <a:latin typeface="A_Anubhuti" pitchFamily="2" charset="0"/>
            </a:endParaRPr>
          </a:p>
        </p:txBody>
      </p:sp>
      <p:pic>
        <p:nvPicPr>
          <p:cNvPr id="8" name="Content Placeholder 7" descr="th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621518"/>
            <a:ext cx="9144000" cy="5236482"/>
          </a:xfrm>
        </p:spPr>
      </p:pic>
    </p:spTree>
  </p:cSld>
  <p:clrMapOvr>
    <a:masterClrMapping/>
  </p:clrMapOvr>
  <p:transition>
    <p:newsflash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52400" y="304800"/>
            <a:ext cx="9005992" cy="830997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txBody>
          <a:bodyPr wrap="none">
            <a:spAutoFit/>
          </a:bodyPr>
          <a:lstStyle/>
          <a:p>
            <a:r>
              <a:rPr lang="hi-IN" sz="4800" dirty="0" smtClean="0"/>
              <a:t>कविता का सार राजेश जोशी</a:t>
            </a:r>
            <a:r>
              <a:rPr lang="en-US" sz="4800" dirty="0" smtClean="0"/>
              <a:t> </a:t>
            </a:r>
            <a:r>
              <a:rPr lang="hi-IN" sz="4800" dirty="0" smtClean="0"/>
              <a:t>द्वारा </a:t>
            </a:r>
            <a:endParaRPr lang="en-IN" sz="4800" dirty="0"/>
          </a:p>
        </p:txBody>
      </p:sp>
      <p:pic>
        <p:nvPicPr>
          <p:cNvPr id="4" name="Picture 10" descr="http://www.excellup.com/classnine/ninehindi/ninehindiimage/9hindi111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1371600"/>
            <a:ext cx="8229600" cy="3048000"/>
          </a:xfrm>
          <a:prstGeom prst="rect">
            <a:avLst/>
          </a:prstGeom>
          <a:noFill/>
        </p:spPr>
      </p:pic>
      <p:pic>
        <p:nvPicPr>
          <p:cNvPr id="2050" name="Picture 2" descr="C:\Users\vlc\Desktop\downloa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91000" y="3962400"/>
            <a:ext cx="4953000" cy="2895600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752600"/>
            <a:ext cx="8229600" cy="2923032"/>
          </a:xfrm>
        </p:spPr>
        <p:txBody>
          <a:bodyPr>
            <a:normAutofit/>
          </a:bodyPr>
          <a:lstStyle/>
          <a:p>
            <a:pPr algn="ctr"/>
            <a:r>
              <a:rPr lang="en-US" sz="8000" b="1" dirty="0" smtClean="0"/>
              <a:t> </a:t>
            </a:r>
            <a:r>
              <a:rPr lang="en-US" sz="9600" b="1" dirty="0" err="1" smtClean="0">
                <a:latin typeface="A_Anubhuti" pitchFamily="2" charset="0"/>
              </a:rPr>
              <a:t>HkkXk</a:t>
            </a:r>
            <a:r>
              <a:rPr lang="en-US" sz="9600" b="1" dirty="0" smtClean="0">
                <a:latin typeface="A_Anubhuti" pitchFamily="2" charset="0"/>
              </a:rPr>
              <a:t> %2</a:t>
            </a:r>
            <a:endParaRPr lang="en-IN" sz="9600" b="1" dirty="0"/>
          </a:p>
        </p:txBody>
      </p:sp>
    </p:spTree>
  </p:cSld>
  <p:clrMapOvr>
    <a:masterClrMapping/>
  </p:clrMapOvr>
  <p:transition>
    <p:newsflash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28600" y="381000"/>
            <a:ext cx="8915400" cy="830997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hi-IN" sz="4800" dirty="0" smtClean="0"/>
              <a:t>हम मलिन बस्ती गए </a:t>
            </a:r>
            <a:endParaRPr lang="en-IN" sz="4800" dirty="0"/>
          </a:p>
        </p:txBody>
      </p:sp>
      <p:sp>
        <p:nvSpPr>
          <p:cNvPr id="7" name="Rectangle 6"/>
          <p:cNvSpPr/>
          <p:nvPr/>
        </p:nvSpPr>
        <p:spPr>
          <a:xfrm>
            <a:off x="0" y="1752600"/>
            <a:ext cx="9448800" cy="25237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i-IN" sz="2800" dirty="0" smtClean="0"/>
              <a:t>-- एक कविता पढ़ने के बाद गए |</a:t>
            </a:r>
          </a:p>
          <a:p>
            <a:r>
              <a:rPr lang="hi-IN" sz="2800" dirty="0" smtClean="0"/>
              <a:t>-- इस कविता का नाम हैं बच्चे काम पर जा रहे हैं|</a:t>
            </a:r>
          </a:p>
          <a:p>
            <a:r>
              <a:rPr lang="hi-IN" sz="2800" dirty="0" smtClean="0"/>
              <a:t>-- यह कविता राजेश जोशी द्वारा लिखित हैं |</a:t>
            </a:r>
          </a:p>
          <a:p>
            <a:r>
              <a:rPr lang="hi-IN" sz="2800" dirty="0" smtClean="0"/>
              <a:t>-- इस  कविता में बच्चे पढ़ने/खेलने की उम्र में काम करने जा रहे</a:t>
            </a:r>
            <a:r>
              <a:rPr lang="en-US" sz="2800" dirty="0" smtClean="0"/>
              <a:t> </a:t>
            </a:r>
            <a:r>
              <a:rPr lang="hi-IN" sz="2800" dirty="0" smtClean="0"/>
              <a:t>है</a:t>
            </a:r>
            <a:r>
              <a:rPr lang="en-US" sz="2800" dirty="0" smtClean="0"/>
              <a:t>|</a:t>
            </a:r>
          </a:p>
          <a:p>
            <a:r>
              <a:rPr lang="hi-IN" sz="2800" dirty="0" smtClean="0"/>
              <a:t>-- क्यों</a:t>
            </a:r>
            <a:r>
              <a:rPr lang="hi-IN" sz="2800" dirty="0" smtClean="0">
                <a:solidFill>
                  <a:schemeClr val="accent1"/>
                </a:solidFill>
              </a:rPr>
              <a:t>?</a:t>
            </a:r>
            <a:r>
              <a:rPr lang="hi-IN" sz="2800" dirty="0" smtClean="0"/>
              <a:t> क्यों</a:t>
            </a:r>
            <a:r>
              <a:rPr lang="hi-IN" sz="2800" dirty="0" smtClean="0">
                <a:solidFill>
                  <a:schemeClr val="accent1"/>
                </a:solidFill>
              </a:rPr>
              <a:t>?</a:t>
            </a:r>
            <a:r>
              <a:rPr lang="hi-IN" sz="2800" dirty="0" smtClean="0"/>
              <a:t> क्यों</a:t>
            </a:r>
            <a:r>
              <a:rPr lang="hi-IN" sz="2800" dirty="0" smtClean="0">
                <a:solidFill>
                  <a:schemeClr val="accent1"/>
                </a:solidFill>
              </a:rPr>
              <a:t>?</a:t>
            </a:r>
          </a:p>
          <a:p>
            <a:endParaRPr lang="en-IN" dirty="0"/>
          </a:p>
        </p:txBody>
      </p:sp>
      <p:pic>
        <p:nvPicPr>
          <p:cNvPr id="1026" name="Picture 2" descr="C:\Users\avira\Desktop\20150807_185910_resize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95600" y="3581400"/>
            <a:ext cx="6248400" cy="3276600"/>
          </a:xfrm>
          <a:prstGeom prst="rect">
            <a:avLst/>
          </a:prstGeom>
          <a:noFill/>
        </p:spPr>
      </p:pic>
    </p:spTree>
  </p:cSld>
  <p:clrMapOvr>
    <a:masterClrMapping/>
  </p:clrMapOvr>
  <p:transition>
    <p:cove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>
                <a:latin typeface="A_Anubhuti" pitchFamily="2" charset="0"/>
              </a:rPr>
              <a:t>;kg </a:t>
            </a:r>
            <a:r>
              <a:rPr lang="en-US" dirty="0" err="1" smtClean="0">
                <a:latin typeface="A_Anubhuti" pitchFamily="2" charset="0"/>
              </a:rPr>
              <a:t>fo|kFkhZ</a:t>
            </a:r>
            <a:r>
              <a:rPr lang="en-US" dirty="0" smtClean="0">
                <a:latin typeface="A_Anubhuti" pitchFamily="2" charset="0"/>
              </a:rPr>
              <a:t> </a:t>
            </a:r>
            <a:r>
              <a:rPr lang="en-US" dirty="0" err="1" smtClean="0">
                <a:latin typeface="A_Anubhuti" pitchFamily="2" charset="0"/>
              </a:rPr>
              <a:t>fo|ky;k</a:t>
            </a:r>
            <a:r>
              <a:rPr lang="en-US" dirty="0" smtClean="0">
                <a:latin typeface="A_Anubhuti" pitchFamily="2" charset="0"/>
              </a:rPr>
              <a:t> </a:t>
            </a:r>
            <a:r>
              <a:rPr lang="en-US" dirty="0" err="1" smtClean="0">
                <a:latin typeface="A_Anubhuti" pitchFamily="2" charset="0"/>
              </a:rPr>
              <a:t>Ddh</a:t>
            </a:r>
            <a:r>
              <a:rPr lang="en-US" dirty="0" smtClean="0">
                <a:latin typeface="A_Anubhuti" pitchFamily="2" charset="0"/>
              </a:rPr>
              <a:t> </a:t>
            </a:r>
            <a:r>
              <a:rPr lang="en-US" dirty="0" err="1" smtClean="0">
                <a:latin typeface="A_Anubhuti" pitchFamily="2" charset="0"/>
              </a:rPr>
              <a:t>NqV~Vh</a:t>
            </a:r>
            <a:r>
              <a:rPr lang="en-US" dirty="0" smtClean="0">
                <a:latin typeface="A_Anubhuti" pitchFamily="2" charset="0"/>
              </a:rPr>
              <a:t> </a:t>
            </a:r>
            <a:r>
              <a:rPr lang="en-US" dirty="0" err="1" smtClean="0">
                <a:latin typeface="A_Anubhuti" pitchFamily="2" charset="0"/>
              </a:rPr>
              <a:t>Dds</a:t>
            </a:r>
            <a:r>
              <a:rPr lang="en-US" dirty="0" smtClean="0">
                <a:latin typeface="A_Anubhuti" pitchFamily="2" charset="0"/>
              </a:rPr>
              <a:t> </a:t>
            </a:r>
            <a:r>
              <a:rPr lang="en-US" dirty="0" err="1" smtClean="0">
                <a:latin typeface="A_Anubhuti" pitchFamily="2" charset="0"/>
              </a:rPr>
              <a:t>Ckkn</a:t>
            </a:r>
            <a:r>
              <a:rPr lang="en-US" dirty="0" smtClean="0">
                <a:latin typeface="A_Anubhuti" pitchFamily="2" charset="0"/>
              </a:rPr>
              <a:t> </a:t>
            </a:r>
            <a:r>
              <a:rPr lang="en-US" dirty="0" err="1" smtClean="0">
                <a:latin typeface="A_Anubhuti" pitchFamily="2" charset="0"/>
              </a:rPr>
              <a:t>vius</a:t>
            </a:r>
            <a:r>
              <a:rPr lang="en-US" dirty="0" smtClean="0">
                <a:latin typeface="A_Anubhuti" pitchFamily="2" charset="0"/>
              </a:rPr>
              <a:t> </a:t>
            </a:r>
            <a:r>
              <a:rPr lang="en-US" dirty="0" err="1" smtClean="0">
                <a:latin typeface="A_Anubhuti" pitchFamily="2" charset="0"/>
              </a:rPr>
              <a:t>leku</a:t>
            </a:r>
            <a:r>
              <a:rPr lang="en-US" dirty="0" smtClean="0">
                <a:latin typeface="A_Anubhuti" pitchFamily="2" charset="0"/>
              </a:rPr>
              <a:t> </a:t>
            </a:r>
            <a:r>
              <a:rPr lang="en-US" dirty="0" err="1" smtClean="0">
                <a:latin typeface="A_Anubhuti" pitchFamily="2" charset="0"/>
              </a:rPr>
              <a:t>bu</a:t>
            </a:r>
            <a:r>
              <a:rPr lang="en-US" dirty="0" smtClean="0">
                <a:latin typeface="A_Anubhuti" pitchFamily="2" charset="0"/>
              </a:rPr>
              <a:t> </a:t>
            </a:r>
            <a:r>
              <a:rPr lang="en-US" dirty="0" err="1" smtClean="0">
                <a:latin typeface="A_Anubhuti" pitchFamily="2" charset="0"/>
              </a:rPr>
              <a:t>cPPkksa</a:t>
            </a:r>
            <a:r>
              <a:rPr lang="en-US" dirty="0" smtClean="0">
                <a:latin typeface="A_Anubhuti" pitchFamily="2" charset="0"/>
              </a:rPr>
              <a:t> </a:t>
            </a:r>
            <a:r>
              <a:rPr lang="en-US" dirty="0" err="1" smtClean="0">
                <a:latin typeface="A_Anubhuti" pitchFamily="2" charset="0"/>
              </a:rPr>
              <a:t>Ddks</a:t>
            </a:r>
            <a:r>
              <a:rPr lang="en-US" dirty="0" smtClean="0">
                <a:latin typeface="A_Anubhuti" pitchFamily="2" charset="0"/>
              </a:rPr>
              <a:t> le&gt;</a:t>
            </a:r>
            <a:r>
              <a:rPr lang="en-US" dirty="0" err="1" smtClean="0">
                <a:latin typeface="A_Anubhuti" pitchFamily="2" charset="0"/>
              </a:rPr>
              <a:t>kus</a:t>
            </a:r>
            <a:r>
              <a:rPr lang="en-US" dirty="0" smtClean="0">
                <a:latin typeface="A_Anubhuti" pitchFamily="2" charset="0"/>
              </a:rPr>
              <a:t> </a:t>
            </a:r>
            <a:r>
              <a:rPr lang="en-US" dirty="0" err="1" smtClean="0">
                <a:latin typeface="A_Anubhuti" pitchFamily="2" charset="0"/>
              </a:rPr>
              <a:t>fuDdyrs</a:t>
            </a:r>
            <a:r>
              <a:rPr lang="en-US" dirty="0" smtClean="0">
                <a:latin typeface="A_Anubhuti" pitchFamily="2" charset="0"/>
              </a:rPr>
              <a:t> </a:t>
            </a:r>
            <a:r>
              <a:rPr lang="en-US" dirty="0" err="1" smtClean="0">
                <a:latin typeface="A_Anubhuti" pitchFamily="2" charset="0"/>
              </a:rPr>
              <a:t>gSa</a:t>
            </a:r>
            <a:r>
              <a:rPr lang="en-US" dirty="0" smtClean="0">
                <a:latin typeface="A_Anubhuti" pitchFamily="2" charset="0"/>
              </a:rPr>
              <a:t>~</a:t>
            </a:r>
            <a:endParaRPr lang="en-IN" dirty="0">
              <a:latin typeface="A_Anubhuti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800" dirty="0" err="1" smtClean="0">
                <a:latin typeface="A_Anubhuti" pitchFamily="2" charset="0"/>
              </a:rPr>
              <a:t>M¿s’;k</a:t>
            </a:r>
            <a:r>
              <a:rPr lang="en-US" sz="4800" dirty="0" smtClean="0">
                <a:latin typeface="A_Anubhuti" pitchFamily="2" charset="0"/>
              </a:rPr>
              <a:t>%</a:t>
            </a:r>
          </a:p>
          <a:p>
            <a:r>
              <a:rPr lang="en-US" sz="4800" dirty="0" err="1" smtClean="0">
                <a:latin typeface="A_Anubhuti" pitchFamily="2" charset="0"/>
              </a:rPr>
              <a:t>ijkuqHkwfr</a:t>
            </a:r>
            <a:endParaRPr lang="en-US" sz="4800" dirty="0" smtClean="0">
              <a:latin typeface="A_Anubhuti" pitchFamily="2" charset="0"/>
            </a:endParaRPr>
          </a:p>
          <a:p>
            <a:r>
              <a:rPr lang="en-US" sz="4800" dirty="0" err="1" smtClean="0">
                <a:latin typeface="A_Anubhuti" pitchFamily="2" charset="0"/>
              </a:rPr>
              <a:t>Ikj</a:t>
            </a:r>
            <a:r>
              <a:rPr lang="en-US" sz="4800" dirty="0" smtClean="0">
                <a:latin typeface="A_Anubhuti" pitchFamily="2" charset="0"/>
              </a:rPr>
              <a:t> </a:t>
            </a:r>
            <a:r>
              <a:rPr lang="en-US" sz="4800" dirty="0" err="1" smtClean="0">
                <a:latin typeface="A_Anubhuti" pitchFamily="2" charset="0"/>
              </a:rPr>
              <a:t>ihM+k</a:t>
            </a:r>
            <a:r>
              <a:rPr lang="en-US" sz="4800" dirty="0" smtClean="0">
                <a:latin typeface="A_Anubhuti" pitchFamily="2" charset="0"/>
              </a:rPr>
              <a:t> </a:t>
            </a:r>
            <a:r>
              <a:rPr lang="en-US" sz="4800" dirty="0" err="1" smtClean="0">
                <a:latin typeface="A_Anubhuti" pitchFamily="2" charset="0"/>
              </a:rPr>
              <a:t>Ddks</a:t>
            </a:r>
            <a:r>
              <a:rPr lang="en-US" sz="4800" dirty="0" smtClean="0">
                <a:latin typeface="A_Anubhuti" pitchFamily="2" charset="0"/>
              </a:rPr>
              <a:t> le&gt;</a:t>
            </a:r>
            <a:r>
              <a:rPr lang="en-US" sz="4800" dirty="0" err="1" smtClean="0">
                <a:latin typeface="A_Anubhuti" pitchFamily="2" charset="0"/>
              </a:rPr>
              <a:t>kus</a:t>
            </a:r>
            <a:r>
              <a:rPr lang="en-US" sz="4800" dirty="0" smtClean="0">
                <a:latin typeface="A_Anubhuti" pitchFamily="2" charset="0"/>
              </a:rPr>
              <a:t> </a:t>
            </a:r>
            <a:r>
              <a:rPr lang="en-US" sz="4800" dirty="0" err="1" smtClean="0">
                <a:latin typeface="A_Anubhuti" pitchFamily="2" charset="0"/>
              </a:rPr>
              <a:t>Dds</a:t>
            </a:r>
            <a:r>
              <a:rPr lang="en-US" sz="4800" dirty="0" smtClean="0">
                <a:latin typeface="A_Anubhuti" pitchFamily="2" charset="0"/>
              </a:rPr>
              <a:t> </a:t>
            </a:r>
            <a:r>
              <a:rPr lang="en-US" sz="4800" dirty="0" err="1" smtClean="0">
                <a:latin typeface="A_Anubhuti" pitchFamily="2" charset="0"/>
              </a:rPr>
              <a:t>fy</a:t>
            </a:r>
            <a:r>
              <a:rPr lang="en-US" sz="4800" dirty="0" smtClean="0">
                <a:latin typeface="A_Anubhuti" pitchFamily="2" charset="0"/>
              </a:rPr>
              <a:t>, </a:t>
            </a:r>
            <a:r>
              <a:rPr lang="en-US" sz="4800" dirty="0" err="1" smtClean="0">
                <a:latin typeface="A_Anubhuti" pitchFamily="2" charset="0"/>
              </a:rPr>
              <a:t>fe</a:t>
            </a:r>
            <a:r>
              <a:rPr lang="en-US" sz="4800" dirty="0" smtClean="0">
                <a:latin typeface="A_Anubhuti" pitchFamily="2" charset="0"/>
              </a:rPr>
              <a:t>=</a:t>
            </a:r>
            <a:r>
              <a:rPr lang="en-US" sz="4800" dirty="0" err="1" smtClean="0">
                <a:latin typeface="A_Anubhuti" pitchFamily="2" charset="0"/>
              </a:rPr>
              <a:t>krk</a:t>
            </a:r>
            <a:r>
              <a:rPr lang="en-US" sz="4800" dirty="0" smtClean="0">
                <a:latin typeface="A_Anubhuti" pitchFamily="2" charset="0"/>
              </a:rPr>
              <a:t> t:jh </a:t>
            </a:r>
            <a:r>
              <a:rPr lang="en-US" sz="4800" dirty="0" err="1" smtClean="0">
                <a:latin typeface="A_Anubhuti" pitchFamily="2" charset="0"/>
              </a:rPr>
              <a:t>gS`</a:t>
            </a:r>
            <a:endParaRPr lang="en-US" sz="4800" dirty="0" smtClean="0">
              <a:latin typeface="A_Anubhuti" pitchFamily="2" charset="0"/>
            </a:endParaRPr>
          </a:p>
          <a:p>
            <a:r>
              <a:rPr lang="en-US" sz="4800" dirty="0" err="1" smtClean="0">
                <a:latin typeface="A_Anubhuti" pitchFamily="2" charset="0"/>
              </a:rPr>
              <a:t>cPPkksa</a:t>
            </a:r>
            <a:r>
              <a:rPr lang="en-US" sz="4800" dirty="0" smtClean="0">
                <a:latin typeface="A_Anubhuti" pitchFamily="2" charset="0"/>
              </a:rPr>
              <a:t>  </a:t>
            </a:r>
            <a:r>
              <a:rPr lang="en-US" sz="4800" dirty="0" err="1" smtClean="0">
                <a:latin typeface="A_Anubhuti" pitchFamily="2" charset="0"/>
              </a:rPr>
              <a:t>usa</a:t>
            </a:r>
            <a:r>
              <a:rPr lang="en-US" sz="4800" dirty="0" smtClean="0">
                <a:latin typeface="A_Anubhuti" pitchFamily="2" charset="0"/>
              </a:rPr>
              <a:t> </a:t>
            </a:r>
            <a:r>
              <a:rPr lang="en-US" sz="4800" dirty="0" err="1" smtClean="0">
                <a:latin typeface="A_Anubhuti" pitchFamily="2" charset="0"/>
              </a:rPr>
              <a:t>Ddh</a:t>
            </a:r>
            <a:r>
              <a:rPr lang="en-US" sz="4800" dirty="0" smtClean="0">
                <a:latin typeface="A_Anubhuti" pitchFamily="2" charset="0"/>
              </a:rPr>
              <a:t> </a:t>
            </a:r>
            <a:r>
              <a:rPr lang="en-US" sz="4800" dirty="0" err="1" smtClean="0">
                <a:latin typeface="A_Anubhuti" pitchFamily="2" charset="0"/>
              </a:rPr>
              <a:t>nksLrh</a:t>
            </a:r>
            <a:endParaRPr lang="en-IN" sz="4800" dirty="0">
              <a:latin typeface="A_Anubhuti" pitchFamily="2" charset="0"/>
            </a:endParaRPr>
          </a:p>
        </p:txBody>
      </p:sp>
    </p:spTree>
  </p:cSld>
  <p:clrMapOvr>
    <a:masterClrMapping/>
  </p:clrMapOvr>
  <p:transition>
    <p:newsflash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836981"/>
            <a:ext cx="9144000" cy="6555641"/>
          </a:xfrm>
          <a:prstGeom prst="rect">
            <a:avLst/>
          </a:prstGeom>
          <a:solidFill>
            <a:schemeClr val="tx1">
              <a:lumMod val="65000"/>
            </a:schemeClr>
          </a:solid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hi-IN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Mangal" pitchFamily="18" charset="0"/>
              </a:rPr>
              <a:t>काम पर क्यों जा रहे है बच्चे 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Mangal" pitchFamily="18" charset="0"/>
              </a:rPr>
              <a:t>??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hi-IN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Mangal" pitchFamily="18" charset="0"/>
              </a:rPr>
              <a:t>क्या बीमार है माता-पिता 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Mangal" pitchFamily="18" charset="0"/>
              </a:rPr>
              <a:t>??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hi-IN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Mangal" pitchFamily="18" charset="0"/>
              </a:rPr>
              <a:t>क्या अभाव है घन का  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Mangal" pitchFamily="18" charset="0"/>
              </a:rPr>
              <a:t>??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hi-IN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Mangal" pitchFamily="18" charset="0"/>
              </a:rPr>
              <a:t>क्या पिता शराबी है 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Mangal" pitchFamily="18" charset="0"/>
              </a:rPr>
              <a:t>??</a:t>
            </a:r>
            <a:endParaRPr kumimoji="0" lang="en-US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hi-IN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Mangal" pitchFamily="18" charset="0"/>
              </a:rPr>
              <a:t>या विकलाँग है 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Mangal" pitchFamily="18" charset="0"/>
              </a:rPr>
              <a:t>??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hi-IN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Mangal" pitchFamily="18" charset="0"/>
              </a:rPr>
              <a:t>क्यों 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Mangal" pitchFamily="18" charset="0"/>
              </a:rPr>
              <a:t>? </a:t>
            </a:r>
            <a:r>
              <a:rPr kumimoji="0" lang="hi-IN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Mangal" pitchFamily="18" charset="0"/>
              </a:rPr>
              <a:t>क्यों 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Mangal" pitchFamily="18" charset="0"/>
              </a:rPr>
              <a:t>? </a:t>
            </a:r>
            <a:r>
              <a:rPr kumimoji="0" lang="hi-IN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Mangal" pitchFamily="18" charset="0"/>
              </a:rPr>
              <a:t>क्यों 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Mangal" pitchFamily="18" charset="0"/>
              </a:rPr>
              <a:t>?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hi-IN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Mangal" pitchFamily="18" charset="0"/>
              </a:rPr>
              <a:t>काम कर रहे है बच्चे 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Mangal" pitchFamily="18" charset="0"/>
              </a:rPr>
              <a:t>??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kumimoji="0" lang="en-US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Mangal" pitchFamily="18" charset="0"/>
              </a:rPr>
              <a:t>                       </a:t>
            </a:r>
            <a:endParaRPr kumimoji="0" lang="en-US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1266" name="Picture 2" descr="http://www.cliparthut.com/clip-arts/22/question-mark-clip-art-226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29200" y="838200"/>
            <a:ext cx="3733800" cy="39624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685800" y="152400"/>
            <a:ext cx="8001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i-IN" sz="3200" b="1" i="1" dirty="0" smtClean="0"/>
              <a:t>इन प्रश्नो ने मुलाकात के लिए विवश किया|</a:t>
            </a:r>
            <a:endParaRPr lang="en-US" sz="3200" b="1" i="1" dirty="0"/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800" dirty="0" err="1" smtClean="0">
                <a:latin typeface="A_Anubhuti" pitchFamily="2" charset="0"/>
              </a:rPr>
              <a:t>vkSj</a:t>
            </a:r>
            <a:r>
              <a:rPr lang="en-US" sz="4800" dirty="0" smtClean="0">
                <a:latin typeface="A_Anubhuti" pitchFamily="2" charset="0"/>
              </a:rPr>
              <a:t> </a:t>
            </a:r>
            <a:r>
              <a:rPr lang="en-US" sz="4800" dirty="0" err="1" smtClean="0">
                <a:latin typeface="A_Anubhuti" pitchFamily="2" charset="0"/>
              </a:rPr>
              <a:t>geusa</a:t>
            </a:r>
            <a:r>
              <a:rPr lang="en-US" sz="4800" dirty="0" smtClean="0">
                <a:latin typeface="A_Anubhuti" pitchFamily="2" charset="0"/>
              </a:rPr>
              <a:t> </a:t>
            </a:r>
            <a:r>
              <a:rPr lang="en-US" sz="4800" dirty="0" err="1" smtClean="0">
                <a:latin typeface="A_Anubhuti" pitchFamily="2" charset="0"/>
              </a:rPr>
              <a:t>Zlk</a:t>
            </a:r>
            <a:r>
              <a:rPr lang="en-US" sz="4800" dirty="0" smtClean="0">
                <a:latin typeface="A_Anubhuti" pitchFamily="2" charset="0"/>
              </a:rPr>
              <a:t>¡&gt;</a:t>
            </a:r>
            <a:r>
              <a:rPr lang="en-US" sz="4800" dirty="0" err="1" smtClean="0">
                <a:latin typeface="A_Anubhuti" pitchFamily="2" charset="0"/>
              </a:rPr>
              <a:t>kk</a:t>
            </a:r>
            <a:r>
              <a:rPr lang="en-US" sz="4800" dirty="0" smtClean="0">
                <a:latin typeface="A_Anubhuti" pitchFamily="2" charset="0"/>
              </a:rPr>
              <a:t>* ,</a:t>
            </a:r>
            <a:r>
              <a:rPr lang="en-US" sz="4800" dirty="0" err="1" smtClean="0">
                <a:latin typeface="A_Anubhuti" pitchFamily="2" charset="0"/>
              </a:rPr>
              <a:t>Dd</a:t>
            </a:r>
            <a:r>
              <a:rPr lang="en-US" sz="4800" dirty="0" smtClean="0">
                <a:latin typeface="A_Anubhuti" pitchFamily="2" charset="0"/>
              </a:rPr>
              <a:t> </a:t>
            </a:r>
            <a:r>
              <a:rPr lang="en-US" sz="4800" dirty="0" err="1" smtClean="0">
                <a:latin typeface="A_Anubhuti" pitchFamily="2" charset="0"/>
              </a:rPr>
              <a:t>lewg</a:t>
            </a:r>
            <a:r>
              <a:rPr lang="en-US" sz="4800" dirty="0" smtClean="0">
                <a:latin typeface="A_Anubhuti" pitchFamily="2" charset="0"/>
              </a:rPr>
              <a:t> </a:t>
            </a:r>
            <a:r>
              <a:rPr lang="en-US" sz="4800" dirty="0" err="1" smtClean="0">
                <a:latin typeface="A_Anubhuti" pitchFamily="2" charset="0"/>
              </a:rPr>
              <a:t>Ddk</a:t>
            </a:r>
            <a:r>
              <a:rPr lang="en-US" sz="4800" dirty="0" smtClean="0">
                <a:latin typeface="A_Anubhuti" pitchFamily="2" charset="0"/>
              </a:rPr>
              <a:t> </a:t>
            </a:r>
            <a:r>
              <a:rPr lang="en-US" sz="4800" dirty="0" err="1" smtClean="0">
                <a:latin typeface="A_Anubhuti" pitchFamily="2" charset="0"/>
              </a:rPr>
              <a:t>laxBu</a:t>
            </a:r>
            <a:r>
              <a:rPr lang="en-US" sz="4800" dirty="0" smtClean="0">
                <a:latin typeface="A_Anubhuti" pitchFamily="2" charset="0"/>
              </a:rPr>
              <a:t> </a:t>
            </a:r>
            <a:r>
              <a:rPr lang="en-US" sz="4800" dirty="0" err="1" smtClean="0">
                <a:latin typeface="A_Anubhuti" pitchFamily="2" charset="0"/>
              </a:rPr>
              <a:t>fDd;kk</a:t>
            </a:r>
            <a:r>
              <a:rPr lang="en-US" sz="4800" dirty="0" smtClean="0">
                <a:latin typeface="A_Anubhuti" pitchFamily="2" charset="0"/>
              </a:rPr>
              <a:t>`</a:t>
            </a:r>
            <a:endParaRPr lang="en-IN" sz="4800" dirty="0">
              <a:latin typeface="A_Anubhuti" pitchFamily="2" charset="0"/>
            </a:endParaRPr>
          </a:p>
        </p:txBody>
      </p:sp>
      <p:pic>
        <p:nvPicPr>
          <p:cNvPr id="4" name="Content Placeholder 3" descr="IMG_053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14400" y="1882775"/>
            <a:ext cx="7772400" cy="4572000"/>
          </a:xfrm>
        </p:spPr>
      </p:pic>
    </p:spTree>
  </p:cSld>
  <p:clrMapOvr>
    <a:masterClrMapping/>
  </p:clrMapOvr>
  <p:transition>
    <p:newsflash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vira\Desktop\kibera-children1_resize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Rectangle 5"/>
          <p:cNvSpPr/>
          <p:nvPr/>
        </p:nvSpPr>
        <p:spPr>
          <a:xfrm rot="1896310">
            <a:off x="3965123" y="1089073"/>
            <a:ext cx="5606947" cy="1015663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hi-IN" sz="6000" dirty="0" smtClean="0"/>
              <a:t>मुलाकात</a:t>
            </a:r>
            <a:r>
              <a:rPr lang="en-US" sz="6000" dirty="0" smtClean="0"/>
              <a:t> =</a:t>
            </a:r>
            <a:r>
              <a:rPr lang="hi-IN" sz="6000" dirty="0" smtClean="0"/>
              <a:t> </a:t>
            </a:r>
            <a:r>
              <a:rPr lang="en-US" sz="6000" dirty="0" smtClean="0"/>
              <a:t> </a:t>
            </a:r>
            <a:endParaRPr lang="en-IN" sz="6000" dirty="0"/>
          </a:p>
        </p:txBody>
      </p:sp>
      <p:sp>
        <p:nvSpPr>
          <p:cNvPr id="8" name="Rectangle 7"/>
          <p:cNvSpPr/>
          <p:nvPr/>
        </p:nvSpPr>
        <p:spPr>
          <a:xfrm rot="2089891">
            <a:off x="7022180" y="1924817"/>
            <a:ext cx="2255746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i-IN" sz="6000" dirty="0" smtClean="0"/>
              <a:t>मित्रता</a:t>
            </a:r>
            <a:r>
              <a:rPr lang="hi-IN" dirty="0" smtClean="0"/>
              <a:t> </a:t>
            </a:r>
            <a:endParaRPr lang="en-US" dirty="0"/>
          </a:p>
        </p:txBody>
      </p:sp>
      <p:pic>
        <p:nvPicPr>
          <p:cNvPr id="5" name="vlc-record-2015-09-19-12h44m06s-EK Mulaqat - MyMp3Song.Com-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 flipH="1" flipV="1">
            <a:off x="0" y="6705600"/>
            <a:ext cx="152400" cy="152400"/>
          </a:xfrm>
          <a:prstGeom prst="rect">
            <a:avLst/>
          </a:prstGeom>
        </p:spPr>
      </p:pic>
    </p:spTree>
  </p:cSld>
  <p:clrMapOvr>
    <a:masterClrMapping/>
  </p:clrMapOvr>
  <p:transition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09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/>
          </a:p>
        </p:txBody>
      </p:sp>
      <p:pic>
        <p:nvPicPr>
          <p:cNvPr id="4" name="Content Placeholder 3" descr="Percentage_population_undernourished_world_map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</p:spPr>
      </p:pic>
      <p:sp>
        <p:nvSpPr>
          <p:cNvPr id="5" name="Rectangle 4"/>
          <p:cNvSpPr/>
          <p:nvPr/>
        </p:nvSpPr>
        <p:spPr>
          <a:xfrm>
            <a:off x="1905000" y="5638800"/>
            <a:ext cx="6858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i-IN" sz="32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विश्व</a:t>
            </a:r>
            <a:r>
              <a:rPr lang="en-US" sz="32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hi-IN" sz="32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मलिन बस्ती </a:t>
            </a:r>
            <a:r>
              <a:rPr lang="hi-IN" sz="3200" b="1" dirty="0" smtClean="0">
                <a:solidFill>
                  <a:schemeClr val="bg1"/>
                </a:solidFill>
              </a:rPr>
              <a:t>की संख्या </a:t>
            </a:r>
            <a:endParaRPr lang="hi-IN" sz="3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1148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14800" y="4953000"/>
            <a:ext cx="38100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Rectangle 8"/>
          <p:cNvSpPr/>
          <p:nvPr/>
        </p:nvSpPr>
        <p:spPr>
          <a:xfrm>
            <a:off x="4495800" y="152400"/>
            <a:ext cx="43434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i-IN" sz="3200" b="1" dirty="0" smtClean="0"/>
              <a:t>मलिन बस्ती की संख्या उत्तर प्रदेश</a:t>
            </a:r>
            <a:r>
              <a:rPr lang="en-US" sz="3200" b="1" dirty="0" smtClean="0"/>
              <a:t> </a:t>
            </a:r>
            <a:r>
              <a:rPr lang="hi-IN" sz="3200" b="1" dirty="0" smtClean="0"/>
              <a:t>में</a:t>
            </a:r>
            <a:r>
              <a:rPr lang="en-US" sz="3200" b="1" dirty="0" smtClean="0"/>
              <a:t>!</a:t>
            </a:r>
            <a:endParaRPr lang="en-IN" sz="3200" b="1" dirty="0"/>
          </a:p>
        </p:txBody>
      </p:sp>
    </p:spTree>
  </p:cSld>
  <p:clrMapOvr>
    <a:masterClrMapping/>
  </p:clrMapOvr>
  <p:transition>
    <p:blind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953000" y="0"/>
            <a:ext cx="4191000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i-IN" sz="4400" dirty="0" smtClean="0"/>
              <a:t>यह क्षेत्र :</a:t>
            </a:r>
          </a:p>
          <a:p>
            <a:endParaRPr lang="en-US" sz="4400" dirty="0" smtClean="0"/>
          </a:p>
          <a:p>
            <a:r>
              <a:rPr lang="hi-IN" sz="4400" dirty="0" smtClean="0"/>
              <a:t>बादशाह नगर</a:t>
            </a:r>
            <a:endParaRPr lang="en-US" sz="4400" dirty="0" smtClean="0"/>
          </a:p>
          <a:p>
            <a:r>
              <a:rPr lang="hi-IN" sz="4400" dirty="0" smtClean="0"/>
              <a:t> रेलवे क्रासिंग </a:t>
            </a:r>
          </a:p>
          <a:p>
            <a:endParaRPr lang="en-US" sz="4400" dirty="0" smtClean="0"/>
          </a:p>
          <a:p>
            <a:r>
              <a:rPr lang="hi-IN" sz="4400" dirty="0" smtClean="0"/>
              <a:t>फातिमा हॉस्पिटल के पीछे</a:t>
            </a:r>
            <a:endParaRPr lang="en-US" sz="4400" dirty="0" smtClean="0"/>
          </a:p>
          <a:p>
            <a:r>
              <a:rPr lang="en-US" sz="4400" dirty="0" smtClean="0"/>
              <a:t>    </a:t>
            </a:r>
          </a:p>
          <a:p>
            <a:r>
              <a:rPr lang="hi-IN" sz="4400" b="1" dirty="0" smtClean="0">
                <a:solidFill>
                  <a:schemeClr val="accent1"/>
                </a:solidFill>
              </a:rPr>
              <a:t>मलिन बस्ती</a:t>
            </a:r>
            <a:endParaRPr lang="en-US" sz="4400" dirty="0">
              <a:solidFill>
                <a:schemeClr val="accent1"/>
              </a:solidFill>
            </a:endParaRPr>
          </a:p>
        </p:txBody>
      </p:sp>
      <p:pic>
        <p:nvPicPr>
          <p:cNvPr id="3076" name="Picture 4" descr="C:\Users\vlc\Desktop\IMG-20150912-WA00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495800" cy="7010400"/>
          </a:xfrm>
          <a:prstGeom prst="rect">
            <a:avLst/>
          </a:prstGeom>
          <a:noFill/>
        </p:spPr>
      </p:pic>
    </p:spTree>
  </p:cSld>
  <p:clrMapOvr>
    <a:masterClrMapping/>
  </p:clrMapOvr>
  <p:transition>
    <p:cover dir="r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5334000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i-IN" sz="2000" dirty="0" smtClean="0"/>
              <a:t>अली - आपका नाम क्या हैं ?</a:t>
            </a:r>
          </a:p>
          <a:p>
            <a:r>
              <a:rPr lang="hi-IN" sz="2000" dirty="0" smtClean="0"/>
              <a:t>मेरा नाम  किस्मा   हैं</a:t>
            </a:r>
            <a:endParaRPr lang="en-US" sz="2000" dirty="0" smtClean="0"/>
          </a:p>
          <a:p>
            <a:r>
              <a:rPr lang="hi-IN" sz="2000" dirty="0" smtClean="0"/>
              <a:t> </a:t>
            </a:r>
          </a:p>
          <a:p>
            <a:r>
              <a:rPr lang="hi-IN" sz="2000" dirty="0" smtClean="0"/>
              <a:t>अली-आप कहा रहते हैं ?</a:t>
            </a:r>
          </a:p>
          <a:p>
            <a:r>
              <a:rPr lang="hi-IN" sz="2000" dirty="0" smtClean="0"/>
              <a:t>किस्मा - मलियाबाद </a:t>
            </a:r>
            <a:r>
              <a:rPr lang="en-US" sz="2000" dirty="0" smtClean="0"/>
              <a:t>|</a:t>
            </a:r>
            <a:r>
              <a:rPr lang="hi-IN" sz="2000" dirty="0" smtClean="0"/>
              <a:t>  </a:t>
            </a:r>
            <a:endParaRPr lang="en-US" sz="2000" dirty="0" smtClean="0"/>
          </a:p>
          <a:p>
            <a:r>
              <a:rPr lang="hi-IN" sz="2000" dirty="0" smtClean="0"/>
              <a:t>ससुराल आए</a:t>
            </a:r>
            <a:r>
              <a:rPr lang="en-US" sz="2000" dirty="0" smtClean="0"/>
              <a:t> </a:t>
            </a:r>
            <a:r>
              <a:rPr lang="hi-IN" sz="2000" dirty="0" smtClean="0"/>
              <a:t>है </a:t>
            </a:r>
            <a:r>
              <a:rPr lang="en-US" sz="2000" dirty="0" smtClean="0"/>
              <a:t>|</a:t>
            </a:r>
          </a:p>
          <a:p>
            <a:endParaRPr lang="hi-IN" sz="2000" dirty="0" smtClean="0"/>
          </a:p>
          <a:p>
            <a:r>
              <a:rPr lang="hi-IN" sz="2000" dirty="0" smtClean="0"/>
              <a:t>अली-आपके माता पिता क्या करते हैं ?</a:t>
            </a:r>
          </a:p>
          <a:p>
            <a:r>
              <a:rPr lang="hi-IN" sz="2000" dirty="0" smtClean="0"/>
              <a:t>किस्मा - इस्त्री का काम करते हैं |</a:t>
            </a:r>
            <a:endParaRPr lang="en-US" sz="2000" dirty="0" smtClean="0"/>
          </a:p>
          <a:p>
            <a:endParaRPr lang="hi-IN" sz="2000" dirty="0" smtClean="0"/>
          </a:p>
          <a:p>
            <a:r>
              <a:rPr lang="hi-IN" sz="2000" dirty="0" smtClean="0"/>
              <a:t>अली-आपके बच्चो का क्या नाम हैं ?</a:t>
            </a:r>
          </a:p>
          <a:p>
            <a:r>
              <a:rPr lang="hi-IN" sz="2000" dirty="0" smtClean="0"/>
              <a:t>किस्मा-एक का</a:t>
            </a:r>
            <a:r>
              <a:rPr lang="en-US" sz="2000" dirty="0" smtClean="0"/>
              <a:t> </a:t>
            </a:r>
            <a:r>
              <a:rPr lang="hi-IN" sz="2000" dirty="0" smtClean="0"/>
              <a:t>नाम पारुल हैं और दूसरे क्या अनुज </a:t>
            </a:r>
            <a:r>
              <a:rPr lang="en-US" sz="2000" dirty="0" smtClean="0"/>
              <a:t>|</a:t>
            </a:r>
          </a:p>
          <a:p>
            <a:endParaRPr lang="hi-IN" sz="2000" dirty="0" smtClean="0"/>
          </a:p>
          <a:p>
            <a:r>
              <a:rPr lang="hi-IN" sz="2000" dirty="0" smtClean="0"/>
              <a:t>अली-आप पढ़ी हैं |</a:t>
            </a:r>
          </a:p>
          <a:p>
            <a:r>
              <a:rPr lang="hi-IN" sz="2000" dirty="0" smtClean="0"/>
              <a:t>किस्मा-नहीं माता </a:t>
            </a:r>
            <a:r>
              <a:rPr lang="en-US" sz="2000" dirty="0" smtClean="0"/>
              <a:t>-</a:t>
            </a:r>
            <a:r>
              <a:rPr lang="hi-IN" sz="2000" dirty="0" smtClean="0"/>
              <a:t>पिता ने पढ़ाया नहीं </a:t>
            </a:r>
            <a:r>
              <a:rPr lang="en-US" sz="2000" dirty="0" smtClean="0"/>
              <a:t>|</a:t>
            </a:r>
            <a:r>
              <a:rPr lang="hi-IN" sz="2000" dirty="0" smtClean="0"/>
              <a:t> </a:t>
            </a:r>
            <a:endParaRPr lang="en-US" sz="2000" dirty="0" smtClean="0"/>
          </a:p>
          <a:p>
            <a:endParaRPr lang="en-US" sz="2000" dirty="0" smtClean="0"/>
          </a:p>
          <a:p>
            <a:r>
              <a:rPr lang="hi-IN" sz="2000" dirty="0" smtClean="0"/>
              <a:t>अली-कितने लोग आपके परिवार</a:t>
            </a:r>
            <a:r>
              <a:rPr lang="en-US" sz="2000" dirty="0" smtClean="0"/>
              <a:t> </a:t>
            </a:r>
            <a:r>
              <a:rPr lang="hi-IN" sz="2000" dirty="0" smtClean="0"/>
              <a:t>में रहते हैं ?</a:t>
            </a:r>
          </a:p>
          <a:p>
            <a:r>
              <a:rPr lang="hi-IN" sz="2000" dirty="0" smtClean="0"/>
              <a:t>किस्मा - हम पांच बहने और पति हैं</a:t>
            </a:r>
            <a:r>
              <a:rPr lang="en-US" sz="2000" dirty="0" smtClean="0"/>
              <a:t>|</a:t>
            </a:r>
            <a:endParaRPr lang="hi-IN" sz="2000" dirty="0" smtClean="0"/>
          </a:p>
          <a:p>
            <a:endParaRPr lang="hi-IN" sz="2000" dirty="0" smtClean="0"/>
          </a:p>
          <a:p>
            <a:endParaRPr lang="en-IN" sz="2000" dirty="0"/>
          </a:p>
        </p:txBody>
      </p:sp>
      <p:pic>
        <p:nvPicPr>
          <p:cNvPr id="5" name="Picture 2" descr="G:\Screenshots\IMG_2082.JPG"/>
          <p:cNvPicPr>
            <a:picLocks noChangeAspect="1" noChangeArrowheads="1"/>
          </p:cNvPicPr>
          <p:nvPr/>
        </p:nvPicPr>
        <p:blipFill>
          <a:blip r:embed="rId2" cstate="print"/>
          <a:srcRect l="49153"/>
          <a:stretch>
            <a:fillRect/>
          </a:stretch>
        </p:blipFill>
        <p:spPr bwMode="auto">
          <a:xfrm>
            <a:off x="5181600" y="0"/>
            <a:ext cx="39624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0" y="457200"/>
            <a:ext cx="8229600" cy="4572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hi-IN" sz="2000" dirty="0" smtClean="0"/>
              <a:t>अली-</a:t>
            </a:r>
            <a:r>
              <a:rPr lang="en-US" sz="2000" dirty="0" smtClean="0"/>
              <a:t> </a:t>
            </a:r>
            <a:r>
              <a:rPr lang="hi-IN" sz="2000" dirty="0" smtClean="0"/>
              <a:t>कोई पढ़ा हैं ?</a:t>
            </a:r>
            <a:endParaRPr lang="en-US" sz="2000" dirty="0" smtClean="0"/>
          </a:p>
          <a:p>
            <a:pPr>
              <a:buNone/>
            </a:pPr>
            <a:r>
              <a:rPr lang="hi-IN" sz="2000" dirty="0" smtClean="0"/>
              <a:t>किस्मा- कोई नहीं पढ़ा हैं </a:t>
            </a:r>
            <a:r>
              <a:rPr lang="en-US" sz="2000" dirty="0" smtClean="0"/>
              <a:t>|</a:t>
            </a:r>
          </a:p>
          <a:p>
            <a:pPr>
              <a:buNone/>
            </a:pPr>
            <a:endParaRPr lang="en-US" sz="2000" dirty="0" smtClean="0"/>
          </a:p>
          <a:p>
            <a:pPr>
              <a:buNone/>
            </a:pPr>
            <a:r>
              <a:rPr lang="hi-IN" sz="2000" dirty="0" smtClean="0"/>
              <a:t>अली-</a:t>
            </a:r>
            <a:r>
              <a:rPr lang="en-US" sz="2000" dirty="0" smtClean="0"/>
              <a:t> </a:t>
            </a:r>
            <a:r>
              <a:rPr lang="hi-IN" sz="2000" dirty="0" smtClean="0"/>
              <a:t>आप वोट करती हैं ?</a:t>
            </a:r>
          </a:p>
          <a:p>
            <a:pPr>
              <a:buNone/>
            </a:pPr>
            <a:r>
              <a:rPr lang="hi-IN" sz="2000" dirty="0" smtClean="0"/>
              <a:t>किस्मा – नहीं</a:t>
            </a:r>
            <a:endParaRPr lang="en-US" sz="2000" dirty="0" smtClean="0"/>
          </a:p>
          <a:p>
            <a:pPr>
              <a:buNone/>
            </a:pPr>
            <a:r>
              <a:rPr lang="hi-IN" sz="2000" dirty="0" smtClean="0"/>
              <a:t> </a:t>
            </a:r>
          </a:p>
          <a:p>
            <a:pPr>
              <a:buNone/>
            </a:pPr>
            <a:r>
              <a:rPr lang="hi-IN" sz="2000" dirty="0" smtClean="0"/>
              <a:t>अली-</a:t>
            </a:r>
            <a:r>
              <a:rPr lang="en-US" sz="2000" dirty="0" smtClean="0"/>
              <a:t> </a:t>
            </a:r>
            <a:r>
              <a:rPr lang="hi-IN" sz="2000" dirty="0" smtClean="0"/>
              <a:t>आप अपने बच्चो को पढ़ाएंगी ?</a:t>
            </a:r>
            <a:endParaRPr lang="en-US" sz="2000" dirty="0" smtClean="0"/>
          </a:p>
          <a:p>
            <a:pPr>
              <a:buNone/>
            </a:pPr>
            <a:r>
              <a:rPr lang="hi-IN" sz="2000" dirty="0" smtClean="0"/>
              <a:t>किस्मा-</a:t>
            </a:r>
            <a:r>
              <a:rPr lang="en-US" sz="2000" dirty="0" smtClean="0"/>
              <a:t> </a:t>
            </a:r>
            <a:r>
              <a:rPr lang="hi-IN" sz="2000" dirty="0" smtClean="0"/>
              <a:t>हर माँ </a:t>
            </a:r>
            <a:r>
              <a:rPr lang="en-US" sz="2000" dirty="0" smtClean="0"/>
              <a:t> </a:t>
            </a:r>
            <a:r>
              <a:rPr lang="hi-IN" sz="2000" dirty="0" smtClean="0"/>
              <a:t>चाहती है की उसका बच्चा पढ़े </a:t>
            </a:r>
            <a:r>
              <a:rPr lang="en-US" sz="2000" dirty="0" smtClean="0"/>
              <a:t>|</a:t>
            </a:r>
          </a:p>
        </p:txBody>
      </p:sp>
    </p:spTree>
  </p:cSld>
  <p:clrMapOvr>
    <a:masterClrMapping/>
  </p:clrMapOvr>
  <p:transition>
    <p:plu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581400" y="228600"/>
            <a:ext cx="1872629" cy="707886"/>
          </a:xfrm>
          <a:prstGeom prst="rect">
            <a:avLst/>
          </a:prstGeom>
          <a:solidFill>
            <a:schemeClr val="tx1">
              <a:lumMod val="75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txBody>
          <a:bodyPr wrap="none">
            <a:spAutoFit/>
          </a:bodyPr>
          <a:lstStyle/>
          <a:p>
            <a:r>
              <a:rPr lang="hi-IN" sz="4000" dirty="0" smtClean="0"/>
              <a:t>अनुभव </a:t>
            </a:r>
            <a:endParaRPr lang="en-IN" sz="4000" dirty="0"/>
          </a:p>
        </p:txBody>
      </p:sp>
      <p:sp>
        <p:nvSpPr>
          <p:cNvPr id="8" name="Rectangle 7"/>
          <p:cNvSpPr/>
          <p:nvPr/>
        </p:nvSpPr>
        <p:spPr>
          <a:xfrm>
            <a:off x="457200" y="1219200"/>
            <a:ext cx="83058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hi-IN" sz="3600" dirty="0" smtClean="0">
                <a:solidFill>
                  <a:schemeClr val="accent1"/>
                </a:solidFill>
              </a:rPr>
              <a:t> </a:t>
            </a:r>
            <a:r>
              <a:rPr lang="hi-IN" sz="3600" dirty="0" smtClean="0"/>
              <a:t>यह सीखा कि जो चीज़े हम फेक देते हैं उसे</a:t>
            </a:r>
            <a:r>
              <a:rPr lang="en-US" sz="3600" dirty="0" smtClean="0"/>
              <a:t> </a:t>
            </a:r>
            <a:r>
              <a:rPr lang="hi-IN" sz="3600" dirty="0" smtClean="0"/>
              <a:t>ये कैसे फिर इस्तेमाल करते</a:t>
            </a:r>
            <a:r>
              <a:rPr lang="en-US" sz="3600" dirty="0" smtClean="0"/>
              <a:t> </a:t>
            </a:r>
            <a:r>
              <a:rPr lang="hi-IN" sz="3600" dirty="0" smtClean="0"/>
              <a:t>हैं</a:t>
            </a:r>
            <a:r>
              <a:rPr lang="en-US" sz="3600" dirty="0" smtClean="0"/>
              <a:t> </a:t>
            </a:r>
            <a:r>
              <a:rPr lang="hi-IN" sz="3600" dirty="0" smtClean="0"/>
              <a:t>| </a:t>
            </a:r>
            <a:endParaRPr lang="en-US" sz="3600" dirty="0" smtClean="0"/>
          </a:p>
          <a:p>
            <a:pPr>
              <a:buFont typeface="Wingdings" pitchFamily="2" charset="2"/>
              <a:buChar char="v"/>
            </a:pPr>
            <a:r>
              <a:rPr lang="hi-IN" sz="3600" dirty="0" smtClean="0"/>
              <a:t>वे पढ़ाई में बहुत अच्छे हैं पर कभी उन्हें मौका नहीं मिलता</a:t>
            </a:r>
            <a:r>
              <a:rPr lang="en-US" sz="3600" dirty="0" smtClean="0"/>
              <a:t> |</a:t>
            </a:r>
          </a:p>
          <a:p>
            <a:pPr>
              <a:buFont typeface="Wingdings" pitchFamily="2" charset="2"/>
              <a:buChar char="v"/>
            </a:pPr>
            <a:r>
              <a:rPr lang="hi-IN" sz="3600" dirty="0" smtClean="0"/>
              <a:t> उनके घर पर पैसो की कमी होती हैं</a:t>
            </a:r>
            <a:r>
              <a:rPr lang="en-US" sz="3600" dirty="0" smtClean="0"/>
              <a:t>|</a:t>
            </a:r>
          </a:p>
          <a:p>
            <a:pPr>
              <a:buFont typeface="Wingdings" pitchFamily="2" charset="2"/>
              <a:buChar char="v"/>
            </a:pPr>
            <a:r>
              <a:rPr lang="hi-IN" sz="3600" dirty="0" smtClean="0"/>
              <a:t>वे हमारी तरहे घबराते नही , मुश्किलो का सामना हिम्मत से करते है |</a:t>
            </a:r>
            <a:endParaRPr lang="en-US" sz="3600" dirty="0" smtClean="0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33400" y="228600"/>
            <a:ext cx="388903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i-IN" sz="8000" dirty="0" smtClean="0"/>
              <a:t>योजना</a:t>
            </a:r>
            <a:r>
              <a:rPr lang="en-US" sz="8000" dirty="0" smtClean="0"/>
              <a:t> </a:t>
            </a:r>
            <a:r>
              <a:rPr lang="en-US" sz="8000" dirty="0" smtClean="0">
                <a:solidFill>
                  <a:schemeClr val="accent1"/>
                </a:solidFill>
              </a:rPr>
              <a:t>:</a:t>
            </a:r>
            <a:r>
              <a:rPr lang="hi-IN" sz="8000" dirty="0" smtClean="0"/>
              <a:t> </a:t>
            </a:r>
            <a:endParaRPr lang="en-US" sz="8000" dirty="0"/>
          </a:p>
        </p:txBody>
      </p:sp>
      <p:sp>
        <p:nvSpPr>
          <p:cNvPr id="3" name="Rectangle 2"/>
          <p:cNvSpPr/>
          <p:nvPr/>
        </p:nvSpPr>
        <p:spPr>
          <a:xfrm>
            <a:off x="228600" y="2057400"/>
            <a:ext cx="830580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hi-IN" sz="2800" dirty="0" smtClean="0"/>
              <a:t>हम हर रविवार उनसे मिलने जाएंगे |</a:t>
            </a:r>
            <a:endParaRPr lang="en-US" sz="2800" dirty="0" smtClean="0"/>
          </a:p>
          <a:p>
            <a:pPr>
              <a:buFont typeface="Wingdings" pitchFamily="2" charset="2"/>
              <a:buChar char="v"/>
            </a:pPr>
            <a:r>
              <a:rPr lang="hi-IN" sz="2800" dirty="0" smtClean="0"/>
              <a:t>उनको पढ़ाएंगे और गृह-कार्य देकर जाएंगे |</a:t>
            </a:r>
            <a:endParaRPr lang="en-US" sz="2800" dirty="0" smtClean="0"/>
          </a:p>
          <a:p>
            <a:pPr>
              <a:buFont typeface="Wingdings" pitchFamily="2" charset="2"/>
              <a:buChar char="v"/>
            </a:pPr>
            <a:r>
              <a:rPr lang="hi-IN" sz="2800" dirty="0" smtClean="0"/>
              <a:t>उनका जन्मदिन मनाएंगे और उन्हें अपने जन्मदिन </a:t>
            </a:r>
            <a:r>
              <a:rPr lang="en-US" sz="2800" dirty="0" smtClean="0"/>
              <a:t>  </a:t>
            </a:r>
            <a:r>
              <a:rPr lang="hi-IN" sz="2800" dirty="0" smtClean="0"/>
              <a:t>पर बुलाएँगे |</a:t>
            </a:r>
            <a:endParaRPr lang="en-US" sz="2800" dirty="0" smtClean="0"/>
          </a:p>
          <a:p>
            <a:pPr>
              <a:buFont typeface="Wingdings" pitchFamily="2" charset="2"/>
              <a:buChar char="v"/>
            </a:pPr>
            <a:r>
              <a:rPr lang="hi-IN" sz="2800" dirty="0" smtClean="0"/>
              <a:t>उनके हक़ की लड़ाई मिल कर लड़ेंगे |</a:t>
            </a:r>
            <a:endParaRPr lang="en-US" sz="2800" dirty="0" smtClean="0"/>
          </a:p>
          <a:p>
            <a:pPr>
              <a:buFont typeface="Wingdings" pitchFamily="2" charset="2"/>
              <a:buChar char="v"/>
            </a:pPr>
            <a:r>
              <a:rPr lang="hi-IN" sz="2800" dirty="0" smtClean="0"/>
              <a:t>उन्हें हम स्कूल के मेले में बुलाएंगे</a:t>
            </a:r>
            <a:r>
              <a:rPr lang="en-US" sz="2800" dirty="0" smtClean="0"/>
              <a:t> </a:t>
            </a:r>
            <a:r>
              <a:rPr lang="hi-IN" sz="2800" dirty="0" smtClean="0"/>
              <a:t>|</a:t>
            </a:r>
            <a:r>
              <a:rPr lang="en-US" sz="2800" dirty="0" smtClean="0"/>
              <a:t> </a:t>
            </a:r>
          </a:p>
          <a:p>
            <a:pPr>
              <a:buFont typeface="Wingdings" pitchFamily="2" charset="2"/>
              <a:buChar char="v"/>
            </a:pPr>
            <a:endParaRPr lang="hi-IN" sz="2800" dirty="0"/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981200"/>
            <a:ext cx="4343400" cy="487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5" descr="C:\Users\abc\Desktop\slum\DSC0069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5800" y="1981200"/>
            <a:ext cx="4648200" cy="4876800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1447800" y="457200"/>
            <a:ext cx="6477000" cy="707886"/>
          </a:xfrm>
          <a:prstGeom prst="rect">
            <a:avLst/>
          </a:prstGeom>
          <a:solidFill>
            <a:schemeClr val="tx1">
              <a:lumMod val="65000"/>
            </a:schemeClr>
          </a:solidFill>
          <a:ln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r>
              <a:rPr lang="hi-IN" sz="4000" dirty="0" smtClean="0"/>
              <a:t>शिक्षा हर किसी की जरूरत</a:t>
            </a:r>
            <a:r>
              <a:rPr lang="en-US" sz="4000" dirty="0" smtClean="0"/>
              <a:t> </a:t>
            </a:r>
            <a:r>
              <a:rPr lang="hi-IN" sz="4000" dirty="0" smtClean="0"/>
              <a:t>है</a:t>
            </a:r>
            <a:r>
              <a:rPr lang="en-US" sz="4000" dirty="0" smtClean="0"/>
              <a:t>!</a:t>
            </a:r>
            <a:endParaRPr lang="en-US" sz="4000" dirty="0"/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0" name="Picture 2" descr="C:\Users\abc\Desktop\slum\DSC00686 - Cop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724400" cy="3886200"/>
          </a:xfrm>
          <a:prstGeom prst="rect">
            <a:avLst/>
          </a:prstGeom>
          <a:noFill/>
        </p:spPr>
      </p:pic>
      <p:pic>
        <p:nvPicPr>
          <p:cNvPr id="89091" name="Picture 3" descr="C:\Users\abc\Desktop\slum\DSC00687 - Cop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0"/>
            <a:ext cx="4495800" cy="3867150"/>
          </a:xfrm>
          <a:prstGeom prst="rect">
            <a:avLst/>
          </a:prstGeom>
          <a:noFill/>
        </p:spPr>
      </p:pic>
      <p:pic>
        <p:nvPicPr>
          <p:cNvPr id="89092" name="Picture 4" descr="C:\Users\abc\Desktop\slum\DSC0068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276600"/>
            <a:ext cx="9144000" cy="3581400"/>
          </a:xfrm>
          <a:prstGeom prst="rect">
            <a:avLst/>
          </a:prstGeom>
          <a:noFill/>
        </p:spPr>
      </p:pic>
      <p:sp>
        <p:nvSpPr>
          <p:cNvPr id="3074" name="AutoShape 2" descr="Displaying IMG_0172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IN"/>
          </a:p>
        </p:txBody>
      </p:sp>
      <p:sp>
        <p:nvSpPr>
          <p:cNvPr id="3076" name="AutoShape 4" descr="Displaying IMG_0172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IN"/>
          </a:p>
        </p:txBody>
      </p:sp>
      <p:sp>
        <p:nvSpPr>
          <p:cNvPr id="9" name="TextBox 8"/>
          <p:cNvSpPr txBox="1"/>
          <p:nvPr/>
        </p:nvSpPr>
        <p:spPr>
          <a:xfrm rot="20190172">
            <a:off x="2695716" y="2774573"/>
            <a:ext cx="4191000" cy="1015663"/>
          </a:xfrm>
          <a:prstGeom prst="rect">
            <a:avLst/>
          </a:prstGeom>
          <a:solidFill>
            <a:schemeClr val="tx1">
              <a:lumMod val="75000"/>
            </a:schemeClr>
          </a:solidFill>
          <a:ln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hi-IN" sz="60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धन्यवाद </a:t>
            </a:r>
            <a:endParaRPr lang="en-IN" sz="6000" b="1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erve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Ver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3006</TotalTime>
  <Words>500</Words>
  <Application>Microsoft Office PowerPoint</Application>
  <PresentationFormat>On-screen Show (4:3)</PresentationFormat>
  <Paragraphs>91</Paragraphs>
  <Slides>21</Slides>
  <Notes>0</Notes>
  <HiddenSlides>0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Verve</vt:lpstr>
      <vt:lpstr> HkkXk % 1 </vt:lpstr>
      <vt:lpstr> Ddfork %cPPks Ddke ij           tk jgs gSa------ </vt:lpstr>
      <vt:lpstr>Ddfork% cPPks Ddke ij tk jgs gSa!</vt:lpstr>
      <vt:lpstr>bl fp=k esa cPPkksa Dds DdkSu ls Hkko mtkxj gSa\</vt:lpstr>
      <vt:lpstr>;kg fp=k D;kk Ddgrk gS\</vt:lpstr>
      <vt:lpstr>Slide 6</vt:lpstr>
      <vt:lpstr> HkkXk %2</vt:lpstr>
      <vt:lpstr>Slide 8</vt:lpstr>
      <vt:lpstr>;kg fo|kFkhZ fo|ky;k Ddh NqV~Vh Dds Ckkn vius leku bu cPPkksa Ddks le&gt;kus fuDdyrs gSa~</vt:lpstr>
      <vt:lpstr>Slide 10</vt:lpstr>
      <vt:lpstr>vkSj geusa Zlk¡&gt;kk* ,Dd lewg Ddk laxBu fDd;kk`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abc</dc:creator>
  <cp:lastModifiedBy>Sol</cp:lastModifiedBy>
  <cp:revision>239</cp:revision>
  <dcterms:created xsi:type="dcterms:W3CDTF">2006-08-16T00:00:00Z</dcterms:created>
  <dcterms:modified xsi:type="dcterms:W3CDTF">2017-04-20T03:32:13Z</dcterms:modified>
</cp:coreProperties>
</file>